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90" r:id="rId6"/>
    <p:sldId id="270" r:id="rId7"/>
    <p:sldId id="279" r:id="rId8"/>
    <p:sldId id="260" r:id="rId9"/>
    <p:sldId id="261" r:id="rId10"/>
    <p:sldId id="263" r:id="rId11"/>
    <p:sldId id="274" r:id="rId12"/>
    <p:sldId id="275" r:id="rId13"/>
    <p:sldId id="264" r:id="rId14"/>
    <p:sldId id="285" r:id="rId15"/>
    <p:sldId id="287" r:id="rId16"/>
    <p:sldId id="288" r:id="rId17"/>
    <p:sldId id="289" r:id="rId18"/>
    <p:sldId id="294" r:id="rId19"/>
    <p:sldId id="295" r:id="rId20"/>
    <p:sldId id="283" r:id="rId21"/>
    <p:sldId id="291" r:id="rId22"/>
    <p:sldId id="292" r:id="rId23"/>
    <p:sldId id="293" r:id="rId24"/>
    <p:sldId id="277" r:id="rId25"/>
    <p:sldId id="276" r:id="rId26"/>
    <p:sldId id="278" r:id="rId27"/>
    <p:sldId id="268" r:id="rId28"/>
    <p:sldId id="267" r:id="rId29"/>
    <p:sldId id="269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76" d="100"/>
          <a:sy n="76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52A38-D2C4-D282-4C70-5852FE1FC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B150B09-448F-8540-B007-008519CDF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183F74-4899-BA94-011B-1F143610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5376BA-E419-AB98-E54E-9531E67E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D5B6F3-3ABF-1875-E437-AB22801A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53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33BDB9-9669-CB14-16A5-7DD4D47C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46F40ED-6328-C142-EFAE-4BC025958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318AA-562B-DDEA-8652-64B4C1C9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936177-2B70-BD53-049F-1E502104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1699D1-AE0E-6C8D-2BC5-02485518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52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3C7D656-AB3B-171F-70A3-9EBF7EAC9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6DC5A2-337F-89F6-09B5-0ADCCFE7B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C17125-1AB6-D154-A018-F6DBC927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06D572-994F-6EBB-2DB9-A7C90EE6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0879ED-7C63-8394-4EB0-EBC46DFA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11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C996F-5AE7-FB4F-AF0F-7327BD98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4D56A4-A824-7381-9B81-8899EB4B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1F6BFE-2A84-64A3-0C13-E93BA348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11D6A6-5614-4462-901A-ADC1BF60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E56436-D4FA-A14B-C3F8-506947EA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1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EBAFB-72BB-0186-6A82-5B885B09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6FB409-B254-7646-9A97-255690210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E755E5-11D9-BD16-3F0C-BA3A3589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A86651-8F26-5CCF-8345-5FE5CD35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35354D-A471-F1EF-FEFE-9DE4B555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88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679B07-FC81-B1D9-CBCA-F683EC3F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5353EA-B252-B262-1D6B-48CE5AAB0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B00FBB-72AC-76D8-C49A-47D64118B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BDCADB-737C-4CD7-259E-12AF7D7B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088098-6E7E-F331-6B9A-9147B126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5BCB57-5B79-63D9-3483-87EC1317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73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93777-B110-FA27-5EAA-88CA5584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7EA884-8CF7-9C28-F9E9-E26775CBC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1DDA714-D8EC-6E54-D549-02941CD9C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DF491E5-DBA2-91A7-8B22-59328BE8E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B33D085-8E06-2261-2E69-19DC74011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283DB4F-10E6-AF21-7A64-2EE13A4A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B9D7CFB-83E5-A55F-5169-F133DEC0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5F350B1-DCD2-652E-67C9-FAEB3E7F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01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B67CB5-4879-48DA-1E60-F32245D7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2FA2D0B-7069-423D-5B84-79D32A32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7767CE-CDD9-92B4-0CE9-0BA4C2E4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C95E890-494D-7A76-640B-90A4E4EB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6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90C6240-BABA-BBFC-5484-2400C9F3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818196D-3E1F-EACC-56FD-0A6EB402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10CDC65-CF99-079C-9263-9494EAB3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7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5DE6F-491A-C7DD-5FAB-C5BCDCB1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CBFB0B-E130-C0CA-D404-33E82F90B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A5CBB0-107C-BC6E-4EB9-7FE9873A0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A037D50-EEE7-53E5-9DC8-82944675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473037-B659-1F40-7A92-7E833570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D085729-B405-DADB-2191-CC502F9C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73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8CE7C-F7EA-C30D-BBE9-F3F4DE57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EF7A15E-5F47-A6F6-31D2-29469A5D5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DEC1FD-8DD3-CAD3-6609-ADDAA3920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A42C03-6158-AECF-C18C-DF0E4958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2B0120-0DE7-B5B4-1D94-903BB8A2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50B4CA5-E5DE-BB2D-C170-9628617D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96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0F32242-48DA-8650-2A85-3FAE3D32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973F5F-F6A6-3A6C-DDCE-05EB3C0A2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C9A800-06B2-4B6E-6771-C90C0E10E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7970FF-51F7-18B2-2A8F-4E2B2A6AF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24AFB2-0C9C-E482-1C60-AC6174906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2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Czcionka, zrzut ekranu, symbol&#10;&#10;Opis wygenerowany automatycznie">
            <a:extLst>
              <a:ext uri="{FF2B5EF4-FFF2-40B4-BE49-F238E27FC236}">
                <a16:creationId xmlns:a16="http://schemas.microsoft.com/office/drawing/2014/main" id="{AB5778BF-E15D-742C-B546-98B64B68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72" y="1335874"/>
            <a:ext cx="7007456" cy="47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6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1F8BDB-726E-D559-27CC-F59190EF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Badania z udziałem 500 uczniów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narzędzie, ubrania, ściana, obuwie&#10;&#10;Opis wygenerowany automatycznie">
            <a:extLst>
              <a:ext uri="{FF2B5EF4-FFF2-40B4-BE49-F238E27FC236}">
                <a16:creationId xmlns:a16="http://schemas.microsoft.com/office/drawing/2014/main" id="{5B37B122-4494-FCAA-FD62-DFB7C06C9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4995" y="2179638"/>
            <a:ext cx="5346700" cy="4010024"/>
          </a:xfrm>
        </p:spPr>
      </p:pic>
      <p:pic>
        <p:nvPicPr>
          <p:cNvPr id="7" name="Obraz 6" descr="Obraz zawierający narzędzie, ściana, Czystość, w pomieszczeniu&#10;&#10;Opis wygenerowany automatycznie">
            <a:extLst>
              <a:ext uri="{FF2B5EF4-FFF2-40B4-BE49-F238E27FC236}">
                <a16:creationId xmlns:a16="http://schemas.microsoft.com/office/drawing/2014/main" id="{3E14A012-B2A1-8829-8114-53B73D240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271" y="2179637"/>
            <a:ext cx="5346700" cy="4010026"/>
          </a:xfrm>
          <a:prstGeom prst="rect">
            <a:avLst/>
          </a:prstGeom>
        </p:spPr>
      </p:pic>
      <p:pic>
        <p:nvPicPr>
          <p:cNvPr id="9" name="Obraz 8" descr="Obraz zawierający w pomieszczeniu, ściana, osoba, komputer&#10;&#10;Opis wygenerowany automatycznie">
            <a:extLst>
              <a:ext uri="{FF2B5EF4-FFF2-40B4-BE49-F238E27FC236}">
                <a16:creationId xmlns:a16="http://schemas.microsoft.com/office/drawing/2014/main" id="{AD9F33D6-479C-0535-3757-981286A6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4" y="1514474"/>
            <a:ext cx="4007645" cy="534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387CF1-85CA-9857-D2BC-DC1A4130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Obraz zawierający w pomieszczeniu, meble, krzesło, tekst&#10;&#10;Opis wygenerowany automatycznie">
            <a:extLst>
              <a:ext uri="{FF2B5EF4-FFF2-40B4-BE49-F238E27FC236}">
                <a16:creationId xmlns:a16="http://schemas.microsoft.com/office/drawing/2014/main" id="{B3BD8F11-4CBA-5054-3864-F174E1D19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059"/>
            <a:ext cx="12192000" cy="5617882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45CC8370-3E2D-784C-E8B5-5A68ADDF7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5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9BDAF1-C13E-45DD-8212-83C9E1EA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w pomieszczeniu, meble, krzesło, osoba&#10;&#10;Opis wygenerowany automatycznie">
            <a:extLst>
              <a:ext uri="{FF2B5EF4-FFF2-40B4-BE49-F238E27FC236}">
                <a16:creationId xmlns:a16="http://schemas.microsoft.com/office/drawing/2014/main" id="{22CAAB0C-2E0F-2A43-55C6-DFD52F57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7"/>
            <a:ext cx="3048000" cy="2286000"/>
          </a:xfrm>
        </p:spPr>
      </p:pic>
      <p:pic>
        <p:nvPicPr>
          <p:cNvPr id="15" name="Obraz 14" descr="Obraz zawierający w pomieszczeniu, meble, ściana, podłoga&#10;&#10;Opis wygenerowany automatycznie">
            <a:extLst>
              <a:ext uri="{FF2B5EF4-FFF2-40B4-BE49-F238E27FC236}">
                <a16:creationId xmlns:a16="http://schemas.microsoft.com/office/drawing/2014/main" id="{876CCF50-FBD7-2A7A-C79E-A07C1CC3B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3133724" cy="4178057"/>
          </a:xfrm>
          <a:prstGeom prst="rect">
            <a:avLst/>
          </a:prstGeom>
        </p:spPr>
      </p:pic>
      <p:pic>
        <p:nvPicPr>
          <p:cNvPr id="9" name="Obraz 8" descr="Obraz zawierający w pomieszczeniu, meble, biurko, krzesło&#10;&#10;Opis wygenerowany automatycznie">
            <a:extLst>
              <a:ext uri="{FF2B5EF4-FFF2-40B4-BE49-F238E27FC236}">
                <a16:creationId xmlns:a16="http://schemas.microsoft.com/office/drawing/2014/main" id="{493352F0-AF02-D185-BB72-FD5039900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0770"/>
            <a:ext cx="3048000" cy="2286000"/>
          </a:xfrm>
          <a:prstGeom prst="rect">
            <a:avLst/>
          </a:prstGeom>
        </p:spPr>
      </p:pic>
      <p:pic>
        <p:nvPicPr>
          <p:cNvPr id="7" name="Obraz 6" descr="Obraz zawierający meble, w pomieszczeniu, krzesło, Edukacja&#10;&#10;Opis wygenerowany automatycznie">
            <a:extLst>
              <a:ext uri="{FF2B5EF4-FFF2-40B4-BE49-F238E27FC236}">
                <a16:creationId xmlns:a16="http://schemas.microsoft.com/office/drawing/2014/main" id="{86610071-DB31-2FC9-1992-22538BD51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4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F7213A-403A-E0E2-6A62-FC081F71B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321" y="593305"/>
            <a:ext cx="4032954" cy="2805533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E7D5CD-886D-E6E0-548E-7DBF65D1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593305"/>
            <a:ext cx="3894138" cy="28055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98972D-BFD8-6EE8-6F60-F4553584B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161" y="3457575"/>
            <a:ext cx="4013864" cy="28646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79D2CDB-D4D9-B9DD-3273-5B11E9B0F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350" y="3457575"/>
            <a:ext cx="4089400" cy="28586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7CDCBA-F911-A7BB-609F-40876F13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Rezultaty Badań</a:t>
            </a:r>
            <a:endParaRPr lang="en-US" sz="2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805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A18C56-7AC7-9E5E-ACFE-1932F62C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Stworzyliśmy platformę </a:t>
            </a:r>
            <a:r>
              <a:rPr lang="pl-PL" b="1" dirty="0" err="1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Genius</a:t>
            </a:r>
            <a:r>
              <a:rPr lang="pl-PL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 err="1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Grafika, Czcionka, zrzut ekranu, symbol&#10;&#10;Opis wygenerowany automatycznie">
            <a:extLst>
              <a:ext uri="{FF2B5EF4-FFF2-40B4-BE49-F238E27FC236}">
                <a16:creationId xmlns:a16="http://schemas.microsoft.com/office/drawing/2014/main" id="{467738DA-5E9E-F6B4-A249-EEC74D869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77" y="1825625"/>
            <a:ext cx="6412045" cy="4351338"/>
          </a:xfrm>
        </p:spPr>
      </p:pic>
    </p:spTree>
    <p:extLst>
      <p:ext uri="{BB962C8B-B14F-4D97-AF65-F5344CB8AC3E}">
        <p14:creationId xmlns:p14="http://schemas.microsoft.com/office/powerpoint/2010/main" val="380780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665DF-5163-E711-F44C-F939B2B2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 descr="Obraz zawierający tekst, zrzut ekranu, oprogramowanie, diagram&#10;&#10;Opis wygenerowany automatycznie">
            <a:extLst>
              <a:ext uri="{FF2B5EF4-FFF2-40B4-BE49-F238E27FC236}">
                <a16:creationId xmlns:a16="http://schemas.microsoft.com/office/drawing/2014/main" id="{E07BC0FE-CEE1-1DC0-E227-7C66F1CF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182" cy="6886227"/>
          </a:xfrm>
        </p:spPr>
      </p:pic>
    </p:spTree>
    <p:extLst>
      <p:ext uri="{BB962C8B-B14F-4D97-AF65-F5344CB8AC3E}">
        <p14:creationId xmlns:p14="http://schemas.microsoft.com/office/powerpoint/2010/main" val="3243124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14C100-AA25-6C44-7188-B19BD406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solidFill>
                  <a:srgbClr val="0066FF"/>
                </a:solidFill>
              </a:rPr>
              <a:t>Karty umiejętności – Grywalizacja</a:t>
            </a:r>
            <a:endParaRPr lang="pl-PL" sz="2400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7F8404A0-1524-46D8-353D-88549F916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0" y="1284711"/>
            <a:ext cx="9824855" cy="5526479"/>
          </a:xfrm>
        </p:spPr>
      </p:pic>
    </p:spTree>
    <p:extLst>
      <p:ext uri="{BB962C8B-B14F-4D97-AF65-F5344CB8AC3E}">
        <p14:creationId xmlns:p14="http://schemas.microsoft.com/office/powerpoint/2010/main" val="1056441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336B4B-C22A-30FA-1178-AFE2F242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66FF"/>
                </a:solidFill>
              </a:rPr>
              <a:t>Raporty statystyczne dla rodziców/nauczycieli/instytucji </a:t>
            </a:r>
            <a:endParaRPr lang="pl-PL" sz="2800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tekst, zrzut ekranu, diagram, Czcionka&#10;&#10;Opis wygenerowany automatycznie">
            <a:extLst>
              <a:ext uri="{FF2B5EF4-FFF2-40B4-BE49-F238E27FC236}">
                <a16:creationId xmlns:a16="http://schemas.microsoft.com/office/drawing/2014/main" id="{BF5CD9B6-6DD9-F8D1-6BBF-5C394AA87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0662"/>
            <a:ext cx="9917875" cy="5573000"/>
          </a:xfrm>
        </p:spPr>
      </p:pic>
    </p:spTree>
    <p:extLst>
      <p:ext uri="{BB962C8B-B14F-4D97-AF65-F5344CB8AC3E}">
        <p14:creationId xmlns:p14="http://schemas.microsoft.com/office/powerpoint/2010/main" val="141269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117FC-EAC3-25A8-5548-224D536C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Modele predykcyjne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krąg, Grafika, sztuka, zrzut ekranu&#10;&#10;Opis wygenerowany automatycznie">
            <a:extLst>
              <a:ext uri="{FF2B5EF4-FFF2-40B4-BE49-F238E27FC236}">
                <a16:creationId xmlns:a16="http://schemas.microsoft.com/office/drawing/2014/main" id="{2E43E950-4505-9895-FEC7-B2480E0C5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1158"/>
            <a:ext cx="10515600" cy="4080271"/>
          </a:xfrm>
        </p:spPr>
      </p:pic>
    </p:spTree>
    <p:extLst>
      <p:ext uri="{BB962C8B-B14F-4D97-AF65-F5344CB8AC3E}">
        <p14:creationId xmlns:p14="http://schemas.microsoft.com/office/powerpoint/2010/main" val="39299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2CCA1-4B61-1666-5EB3-EF820EF5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Słuchawka sensoryczna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Słuchawki, Grafika, design&#10;&#10;Opis wygenerowany automatycznie">
            <a:extLst>
              <a:ext uri="{FF2B5EF4-FFF2-40B4-BE49-F238E27FC236}">
                <a16:creationId xmlns:a16="http://schemas.microsoft.com/office/drawing/2014/main" id="{B6A54311-47EE-3EC4-ED0D-71BA31D65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87230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96965F-8C03-57B8-D5B5-3232B3A1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4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4B90B2-6564-7131-AF09-3E9FC4FB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Kim jesteśmy?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Problem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Model </a:t>
            </a:r>
            <a:r>
              <a:rPr lang="pl-PL" dirty="0" err="1">
                <a:solidFill>
                  <a:srgbClr val="0066FF"/>
                </a:solidFill>
              </a:rPr>
              <a:t>Baddeleya</a:t>
            </a:r>
            <a:endParaRPr lang="pl-PL" dirty="0">
              <a:solidFill>
                <a:srgbClr val="0066FF"/>
              </a:solidFill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Słuchawka kostna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Badania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Rezultaty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Platforma </a:t>
            </a:r>
            <a:r>
              <a:rPr lang="pl-PL" dirty="0" err="1">
                <a:solidFill>
                  <a:srgbClr val="0066FF"/>
                </a:solidFill>
              </a:rPr>
              <a:t>Genius</a:t>
            </a:r>
            <a:r>
              <a:rPr lang="pl-PL" dirty="0">
                <a:solidFill>
                  <a:srgbClr val="0066FF"/>
                </a:solidFill>
              </a:rPr>
              <a:t> </a:t>
            </a:r>
            <a:r>
              <a:rPr lang="pl-PL" dirty="0" err="1">
                <a:solidFill>
                  <a:srgbClr val="0066FF"/>
                </a:solidFill>
              </a:rPr>
              <a:t>Nation</a:t>
            </a:r>
            <a:r>
              <a:rPr lang="pl-PL" dirty="0">
                <a:solidFill>
                  <a:srgbClr val="0066FF"/>
                </a:solidFill>
              </a:rPr>
              <a:t> – wartości, cele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239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D4834-AA4D-454C-9482-E7E72E8F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77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Integracja: Szkoła - Dom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8AEFB3-9AB0-4171-98C2-5DA32AA7D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2189403"/>
            <a:ext cx="3678738" cy="36787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D4D964-E4DE-40AB-BFBE-9CFAE0464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08" y="3429000"/>
            <a:ext cx="2221665" cy="2221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D64DCE-AF64-4C7C-AEF9-01F28BD5A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86" y="3310833"/>
            <a:ext cx="2339832" cy="23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8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290CD7-0F2C-40B3-900A-31B76DD4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5" y="2103437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Cele</a:t>
            </a:r>
            <a:r>
              <a:rPr lang="pl-PL" b="1" dirty="0">
                <a:solidFill>
                  <a:srgbClr val="9933FF"/>
                </a:solidFill>
              </a:rPr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F54E9B-1EE9-4A84-B24E-828437769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5" y="0"/>
            <a:ext cx="11098183" cy="6242181"/>
          </a:xfrm>
        </p:spPr>
      </p:pic>
    </p:spTree>
    <p:extLst>
      <p:ext uri="{BB962C8B-B14F-4D97-AF65-F5344CB8AC3E}">
        <p14:creationId xmlns:p14="http://schemas.microsoft.com/office/powerpoint/2010/main" val="3678450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1A335-7887-4EA9-BD26-B59A5084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84" y="44316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66FF"/>
                </a:solidFill>
              </a:rPr>
              <a:t>Ewolucja 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Technologiczna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w Szkole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DE084CC-AC06-4B32-B295-4EF2408C1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25" y="0"/>
            <a:ext cx="8635754" cy="5757169"/>
          </a:xfrm>
        </p:spPr>
      </p:pic>
    </p:spTree>
    <p:extLst>
      <p:ext uri="{BB962C8B-B14F-4D97-AF65-F5344CB8AC3E}">
        <p14:creationId xmlns:p14="http://schemas.microsoft.com/office/powerpoint/2010/main" val="4292757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E55DE-BA6D-4839-B961-3EB9D7A4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09" y="134305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66FF"/>
                </a:solidFill>
              </a:rPr>
              <a:t>Wsparcie szkoły i nauczycieli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897BE6A-2F8C-4F77-92EF-8A9F9622C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6" y="1459868"/>
            <a:ext cx="8253508" cy="5507841"/>
          </a:xfrm>
        </p:spPr>
      </p:pic>
    </p:spTree>
    <p:extLst>
      <p:ext uri="{BB962C8B-B14F-4D97-AF65-F5344CB8AC3E}">
        <p14:creationId xmlns:p14="http://schemas.microsoft.com/office/powerpoint/2010/main" val="1781356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DCD76D-8099-4B1A-991D-AE9BA97B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6" y="5327742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66FF"/>
                </a:solidFill>
              </a:rPr>
              <a:t>Podniesienie motywacji uczniów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1FD53B7-F1BF-45A2-84E5-8CA1BA9F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65" y="0"/>
            <a:ext cx="7982935" cy="5327742"/>
          </a:xfrm>
        </p:spPr>
      </p:pic>
    </p:spTree>
    <p:extLst>
      <p:ext uri="{BB962C8B-B14F-4D97-AF65-F5344CB8AC3E}">
        <p14:creationId xmlns:p14="http://schemas.microsoft.com/office/powerpoint/2010/main" val="2009707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0A514-17A4-4F33-93EA-20687FBD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63" y="163274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66FF"/>
                </a:solidFill>
              </a:rPr>
              <a:t>Podniesienie ocen uczniów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C653EBB-B8FF-416D-A943-C218CF0FB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5524500" cy="8286750"/>
          </a:xfrm>
        </p:spPr>
      </p:pic>
    </p:spTree>
    <p:extLst>
      <p:ext uri="{BB962C8B-B14F-4D97-AF65-F5344CB8AC3E}">
        <p14:creationId xmlns:p14="http://schemas.microsoft.com/office/powerpoint/2010/main" val="2932410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44C2F5-6356-456F-B82A-6D2D6ABE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09" y="40880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66FF"/>
                </a:solidFill>
              </a:rPr>
              <a:t>Zniwelowanie 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różnic 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społecznych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8285A61-7E7E-4565-8959-52A3811A2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09" y="-1671719"/>
            <a:ext cx="6401891" cy="9602837"/>
          </a:xfrm>
        </p:spPr>
      </p:pic>
    </p:spTree>
    <p:extLst>
      <p:ext uri="{BB962C8B-B14F-4D97-AF65-F5344CB8AC3E}">
        <p14:creationId xmlns:p14="http://schemas.microsoft.com/office/powerpoint/2010/main" val="836450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2941FC-673F-DE3D-6588-FFEEC837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3400" dirty="0">
                <a:solidFill>
                  <a:srgbClr val="0066FF"/>
                </a:solidFill>
              </a:rPr>
              <a:t>Rok Szkolny 2023/2024</a:t>
            </a:r>
            <a:br>
              <a:rPr lang="pl-PL" sz="3400" dirty="0">
                <a:solidFill>
                  <a:srgbClr val="0066FF"/>
                </a:solidFill>
              </a:rPr>
            </a:br>
            <a:r>
              <a:rPr lang="pl-PL" sz="3400" dirty="0">
                <a:solidFill>
                  <a:srgbClr val="0066FF"/>
                </a:solidFill>
              </a:rPr>
              <a:t>Zapraszamy do współpracy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298C7B-0D5C-1742-88AA-C6EEFEFE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0066FF"/>
                </a:solidFill>
              </a:rPr>
              <a:t>Pracowników naukowych</a:t>
            </a:r>
          </a:p>
          <a:p>
            <a:r>
              <a:rPr lang="pl-PL" sz="2200" dirty="0">
                <a:solidFill>
                  <a:srgbClr val="0066FF"/>
                </a:solidFill>
              </a:rPr>
              <a:t>Nauczycieli i Edukatorów</a:t>
            </a:r>
          </a:p>
          <a:p>
            <a:r>
              <a:rPr lang="pl-PL" sz="2200" dirty="0">
                <a:solidFill>
                  <a:srgbClr val="0066FF"/>
                </a:solidFill>
              </a:rPr>
              <a:t>Dyrektorów Szkół </a:t>
            </a:r>
          </a:p>
          <a:p>
            <a:r>
              <a:rPr lang="pl-PL" sz="2200" dirty="0">
                <a:solidFill>
                  <a:srgbClr val="0066FF"/>
                </a:solidFill>
              </a:rPr>
              <a:t>Partnerów technologicznych </a:t>
            </a:r>
          </a:p>
          <a:p>
            <a:r>
              <a:rPr lang="pl-PL" sz="2200" dirty="0">
                <a:solidFill>
                  <a:srgbClr val="0066FF"/>
                </a:solidFill>
              </a:rPr>
              <a:t>Partnerów biznesowych</a:t>
            </a:r>
          </a:p>
          <a:p>
            <a:endParaRPr lang="pl-PL" sz="2200" dirty="0"/>
          </a:p>
        </p:txBody>
      </p:sp>
      <p:pic>
        <p:nvPicPr>
          <p:cNvPr id="5" name="Picture 4" descr="Grupa wielokolorowych drewnianych figurek">
            <a:extLst>
              <a:ext uri="{FF2B5EF4-FFF2-40B4-BE49-F238E27FC236}">
                <a16:creationId xmlns:a16="http://schemas.microsoft.com/office/drawing/2014/main" id="{876BDE86-2991-677A-03D0-04BCE60EF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4" r="223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7191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744AC1-10C7-A688-713F-4DFDA2E7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 descr="Obraz zawierający Czcionka, krąg, logo, symbol&#10;&#10;Opis wygenerowany automatycznie">
            <a:extLst>
              <a:ext uri="{FF2B5EF4-FFF2-40B4-BE49-F238E27FC236}">
                <a16:creationId xmlns:a16="http://schemas.microsoft.com/office/drawing/2014/main" id="{4BB66131-F317-7929-8DF6-DA243B05B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8" y="1815306"/>
            <a:ext cx="3663950" cy="3663950"/>
          </a:xfrm>
        </p:spPr>
      </p:pic>
      <p:pic>
        <p:nvPicPr>
          <p:cNvPr id="7" name="Obraz 6" descr="Obraz zawierający zrzut ekranu, Prostokąt, linia, design&#10;&#10;Opis wygenerowany automatycznie">
            <a:extLst>
              <a:ext uri="{FF2B5EF4-FFF2-40B4-BE49-F238E27FC236}">
                <a16:creationId xmlns:a16="http://schemas.microsoft.com/office/drawing/2014/main" id="{714F2C6F-4F90-1A0C-8570-15077B7E6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29" y="2458640"/>
            <a:ext cx="5559672" cy="21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1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71E42A-F857-D8D0-A016-9FE1FC22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E27631-5622-6518-A2BB-834E87FEB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F4DE32-F3F1-DB8F-5856-F38A0154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" y="0"/>
            <a:ext cx="12092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8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C880E-B342-E739-B53B-5057B242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jesteśmy?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725DF0-11E4-0FF2-CDBC-B67E3AC3B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870" y="1825625"/>
            <a:ext cx="9908259" cy="4351338"/>
          </a:xfrm>
        </p:spPr>
      </p:pic>
    </p:spTree>
    <p:extLst>
      <p:ext uri="{BB962C8B-B14F-4D97-AF65-F5344CB8AC3E}">
        <p14:creationId xmlns:p14="http://schemas.microsoft.com/office/powerpoint/2010/main" val="70171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D4F0C-D5AE-CA8F-07BF-449627F5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37D9F0F-F843-D7EA-3B7F-35CAAE4B8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80670C8-34FB-DF59-615D-8D636933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4"/>
            <a:ext cx="12192000" cy="67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9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96D0897-4251-42B3-989D-A6B123E64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40" y="-1932618"/>
            <a:ext cx="6711519" cy="10067279"/>
          </a:xfrm>
        </p:spPr>
      </p:pic>
    </p:spTree>
    <p:extLst>
      <p:ext uri="{BB962C8B-B14F-4D97-AF65-F5344CB8AC3E}">
        <p14:creationId xmlns:p14="http://schemas.microsoft.com/office/powerpoint/2010/main" val="337835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0CB76-043D-4015-A43C-CB085EED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C4537B-40CA-41A4-9DB1-4A2A38BC5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739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03949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45EC81-83FF-4FF2-A34A-46B8CC54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2AF2FA-AB3A-430E-A6FC-CCC2B74AE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366"/>
            <a:ext cx="12331082" cy="8222055"/>
          </a:xfrm>
        </p:spPr>
      </p:pic>
    </p:spTree>
    <p:extLst>
      <p:ext uri="{BB962C8B-B14F-4D97-AF65-F5344CB8AC3E}">
        <p14:creationId xmlns:p14="http://schemas.microsoft.com/office/powerpoint/2010/main" val="14379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0D2D6A-D43E-0B66-9C22-90043D70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pl-PL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</a:t>
            </a:r>
            <a:r>
              <a:rPr lang="pl-PL" sz="3200" b="1" dirty="0" err="1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Baddeleya</a:t>
            </a:r>
            <a:endParaRPr lang="pl-PL" sz="3200" dirty="0">
              <a:solidFill>
                <a:srgbClr val="0066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07FBBD-12FD-EDAC-BDDA-BB1AE87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219307" cy="353741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l-PL" sz="2000" dirty="0">
              <a:solidFill>
                <a:srgbClr val="9933FF"/>
              </a:solidFill>
            </a:endParaRPr>
          </a:p>
        </p:txBody>
      </p:sp>
      <p:pic>
        <p:nvPicPr>
          <p:cNvPr id="5" name="Obraz 4" descr="Obraz zawierający Ludzka twarz, osoba, ubrania, portret&#10;&#10;Opis wygenerowany automatycznie">
            <a:extLst>
              <a:ext uri="{FF2B5EF4-FFF2-40B4-BE49-F238E27FC236}">
                <a16:creationId xmlns:a16="http://schemas.microsoft.com/office/drawing/2014/main" id="{A835F308-C4C7-52A1-2BEC-6742D865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r="1" b="508"/>
          <a:stretch/>
        </p:blipFill>
        <p:spPr>
          <a:xfrm>
            <a:off x="7060585" y="787114"/>
            <a:ext cx="4168331" cy="52837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74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AAA80D-ED73-B41B-4D16-14D3EFF4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Słuchawka kostna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4" name="image268.jpg">
            <a:extLst>
              <a:ext uri="{FF2B5EF4-FFF2-40B4-BE49-F238E27FC236}">
                <a16:creationId xmlns:a16="http://schemas.microsoft.com/office/drawing/2014/main" id="{799306C6-4EC2-ECD7-0871-5A62C7F3C8E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" y="1461294"/>
            <a:ext cx="6145482" cy="4001355"/>
          </a:xfrm>
          <a:prstGeom prst="rect">
            <a:avLst/>
          </a:prstGeom>
          <a:ln/>
        </p:spPr>
      </p:pic>
      <p:pic>
        <p:nvPicPr>
          <p:cNvPr id="5" name="image331.jpg">
            <a:extLst>
              <a:ext uri="{FF2B5EF4-FFF2-40B4-BE49-F238E27FC236}">
                <a16:creationId xmlns:a16="http://schemas.microsoft.com/office/drawing/2014/main" id="{43C2A8E5-CCD2-2430-A441-10BB66AED1E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45480" y="2597521"/>
            <a:ext cx="6092041" cy="4361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7758742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5442</TotalTime>
  <Words>99</Words>
  <Application>Microsoft Office PowerPoint</Application>
  <PresentationFormat>Panoramiczny</PresentationFormat>
  <Paragraphs>32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Motyw pakietu Office</vt:lpstr>
      <vt:lpstr>Prezentacja programu PowerPoint</vt:lpstr>
      <vt:lpstr>AGENDA:</vt:lpstr>
      <vt:lpstr>Kim jesteśmy?</vt:lpstr>
      <vt:lpstr>Prezentacja programu PowerPoint</vt:lpstr>
      <vt:lpstr>Prezentacja programu PowerPoint</vt:lpstr>
      <vt:lpstr>Prezentacja programu PowerPoint</vt:lpstr>
      <vt:lpstr>Prezentacja programu PowerPoint</vt:lpstr>
      <vt:lpstr>Model Baddeleya</vt:lpstr>
      <vt:lpstr>Słuchawka kostna</vt:lpstr>
      <vt:lpstr>Badania z udziałem 500 uczniów</vt:lpstr>
      <vt:lpstr>Prezentacja programu PowerPoint</vt:lpstr>
      <vt:lpstr>Prezentacja programu PowerPoint</vt:lpstr>
      <vt:lpstr>Rezultaty Badań</vt:lpstr>
      <vt:lpstr>Stworzyliśmy platformę Genius Nation</vt:lpstr>
      <vt:lpstr>Prezentacja programu PowerPoint</vt:lpstr>
      <vt:lpstr>Karty umiejętności – Grywalizacja</vt:lpstr>
      <vt:lpstr>Raporty statystyczne dla rodziców/nauczycieli/instytucji </vt:lpstr>
      <vt:lpstr>Modele predykcyjne</vt:lpstr>
      <vt:lpstr>Słuchawka sensoryczna</vt:lpstr>
      <vt:lpstr>Integracja: Szkoła - Dom</vt:lpstr>
      <vt:lpstr>Cele </vt:lpstr>
      <vt:lpstr>Ewolucja  Technologiczna w Szkole</vt:lpstr>
      <vt:lpstr>Wsparcie szkoły i nauczycieli</vt:lpstr>
      <vt:lpstr>Podniesienie motywacji uczniów</vt:lpstr>
      <vt:lpstr>Podniesienie ocen uczniów</vt:lpstr>
      <vt:lpstr>Zniwelowanie  różnic  społecznych</vt:lpstr>
      <vt:lpstr>Rok Szkolny 2023/2024 Zapraszamy do współpracy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Piotr Garbarek</dc:creator>
  <cp:lastModifiedBy>EventLab s.c.</cp:lastModifiedBy>
  <cp:revision>34</cp:revision>
  <dcterms:created xsi:type="dcterms:W3CDTF">2023-09-10T13:06:28Z</dcterms:created>
  <dcterms:modified xsi:type="dcterms:W3CDTF">2023-10-03T11:21:21Z</dcterms:modified>
</cp:coreProperties>
</file>