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3" r:id="rId2"/>
    <p:sldMasterId id="2147483664" r:id="rId3"/>
  </p:sldMasterIdLst>
  <p:notesMasterIdLst>
    <p:notesMasterId r:id="rId23"/>
  </p:notesMasterIdLst>
  <p:handoutMasterIdLst>
    <p:handoutMasterId r:id="rId24"/>
  </p:handoutMasterIdLst>
  <p:sldIdLst>
    <p:sldId id="256" r:id="rId4"/>
    <p:sldId id="438" r:id="rId5"/>
    <p:sldId id="459" r:id="rId6"/>
    <p:sldId id="440" r:id="rId7"/>
    <p:sldId id="441" r:id="rId8"/>
    <p:sldId id="460" r:id="rId9"/>
    <p:sldId id="452" r:id="rId10"/>
    <p:sldId id="430" r:id="rId11"/>
    <p:sldId id="455" r:id="rId12"/>
    <p:sldId id="428" r:id="rId13"/>
    <p:sldId id="435" r:id="rId14"/>
    <p:sldId id="436" r:id="rId15"/>
    <p:sldId id="279" r:id="rId16"/>
    <p:sldId id="444" r:id="rId17"/>
    <p:sldId id="445" r:id="rId18"/>
    <p:sldId id="446" r:id="rId19"/>
    <p:sldId id="449" r:id="rId20"/>
    <p:sldId id="448" r:id="rId21"/>
    <p:sldId id="300" r:id="rId22"/>
  </p:sldIdLst>
  <p:sldSz cx="9144000" cy="5143500" type="screen16x9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jkRKFEMIE4W+0WpQiTpBpaJf/3d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SK3_DD" initials="Z" lastIdx="2" clrIdx="0">
    <p:extLst>
      <p:ext uri="{19B8F6BF-5375-455C-9EA6-DF929625EA0E}">
        <p15:presenceInfo xmlns:p15="http://schemas.microsoft.com/office/powerpoint/2012/main" userId="ZSK3_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E17EFD-492E-4DC4-9007-459CEB1278CB}">
  <a:tblStyle styleId="{86E17EFD-492E-4DC4-9007-459CEB1278C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89D8E62-1F68-4516-987A-651613CAE00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1" autoAdjust="0"/>
  </p:normalViewPr>
  <p:slideViewPr>
    <p:cSldViewPr snapToGrid="0">
      <p:cViewPr varScale="1">
        <p:scale>
          <a:sx n="107" d="100"/>
          <a:sy n="107" d="100"/>
        </p:scale>
        <p:origin x="75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3" Type="http://customschemas.google.com/relationships/presentationmetadata" Target="meta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5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50914-C3BE-4E4C-9C0C-D2E8C9DE18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BEEF63A-0821-4C67-9C2E-AC56AFA359B2}">
      <dgm:prSet phldrT="[Tekst]"/>
      <dgm:spPr/>
      <dgm:t>
        <a:bodyPr/>
        <a:lstStyle/>
        <a:p>
          <a:r>
            <a:rPr lang="pl-PL" dirty="0"/>
            <a:t>Agenda</a:t>
          </a:r>
        </a:p>
      </dgm:t>
    </dgm:pt>
    <dgm:pt modelId="{39BCBB6D-12CD-4443-B34F-C63FBF7BC14E}" type="parTrans" cxnId="{428232E2-AD43-41CE-AF95-C3E44DC923F7}">
      <dgm:prSet/>
      <dgm:spPr/>
      <dgm:t>
        <a:bodyPr/>
        <a:lstStyle/>
        <a:p>
          <a:endParaRPr lang="pl-PL"/>
        </a:p>
      </dgm:t>
    </dgm:pt>
    <dgm:pt modelId="{19DE7C64-D23C-4D41-90C9-0731C4428BE3}" type="sibTrans" cxnId="{428232E2-AD43-41CE-AF95-C3E44DC923F7}">
      <dgm:prSet/>
      <dgm:spPr/>
      <dgm:t>
        <a:bodyPr/>
        <a:lstStyle/>
        <a:p>
          <a:endParaRPr lang="pl-PL"/>
        </a:p>
      </dgm:t>
    </dgm:pt>
    <dgm:pt modelId="{41D9CE7E-3FAD-494E-9A6E-A352E613FB79}">
      <dgm:prSet phldrT="[Tekst]" custT="1"/>
      <dgm:spPr/>
      <dgm:t>
        <a:bodyPr/>
        <a:lstStyle/>
        <a:p>
          <a:endParaRPr lang="pl-PL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r>
            <a:rPr lang="pl-PL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Od potrzeb rynku pracy do sektorowych ram kwalifikacji</a:t>
          </a:r>
        </a:p>
      </dgm:t>
    </dgm:pt>
    <dgm:pt modelId="{08AE5272-2EE6-49F2-AA0D-6F3DB58FE18F}" type="parTrans" cxnId="{EED843DC-071B-43DE-AFC1-E28592DA12AC}">
      <dgm:prSet/>
      <dgm:spPr/>
      <dgm:t>
        <a:bodyPr/>
        <a:lstStyle/>
        <a:p>
          <a:endParaRPr lang="pl-PL"/>
        </a:p>
      </dgm:t>
    </dgm:pt>
    <dgm:pt modelId="{9B87CADA-8B8D-4AD0-BEDC-C68E2A8C5190}" type="sibTrans" cxnId="{EED843DC-071B-43DE-AFC1-E28592DA12AC}">
      <dgm:prSet/>
      <dgm:spPr/>
      <dgm:t>
        <a:bodyPr/>
        <a:lstStyle/>
        <a:p>
          <a:endParaRPr lang="pl-PL"/>
        </a:p>
      </dgm:t>
    </dgm:pt>
    <dgm:pt modelId="{8F2EF031-0AD5-47DD-AD0B-A633D53321F1}">
      <dgm:prSet phldrT="[Tekst]"/>
      <dgm:spPr/>
      <dgm:t>
        <a:bodyPr/>
        <a:lstStyle/>
        <a:p>
          <a:endParaRPr lang="pl-PL" dirty="0"/>
        </a:p>
        <a:p>
          <a:r>
            <a:rPr lang="pl-PL" dirty="0"/>
            <a:t>Sektorowa rama kwalifikacji – budowa i proces jej tworzenia</a:t>
          </a:r>
        </a:p>
      </dgm:t>
    </dgm:pt>
    <dgm:pt modelId="{519D44C9-8BF3-4B0D-8972-AC065EB5BABC}" type="parTrans" cxnId="{4E919E1A-EB88-40A8-9D5E-0AB513B4EAF0}">
      <dgm:prSet/>
      <dgm:spPr/>
      <dgm:t>
        <a:bodyPr/>
        <a:lstStyle/>
        <a:p>
          <a:endParaRPr lang="pl-PL"/>
        </a:p>
      </dgm:t>
    </dgm:pt>
    <dgm:pt modelId="{D0F36E3F-AF27-423F-A045-5CCC387131CA}" type="sibTrans" cxnId="{4E919E1A-EB88-40A8-9D5E-0AB513B4EAF0}">
      <dgm:prSet/>
      <dgm:spPr/>
      <dgm:t>
        <a:bodyPr/>
        <a:lstStyle/>
        <a:p>
          <a:endParaRPr lang="pl-PL"/>
        </a:p>
      </dgm:t>
    </dgm:pt>
    <dgm:pt modelId="{261533EA-BB5E-4705-911B-D2D142D5BAA9}">
      <dgm:prSet phldrT="[Tekst]"/>
      <dgm:spPr/>
      <dgm:t>
        <a:bodyPr/>
        <a:lstStyle/>
        <a:p>
          <a:endParaRPr lang="pl-PL" dirty="0"/>
        </a:p>
        <a:p>
          <a:r>
            <a:rPr lang="pl-PL" dirty="0"/>
            <a:t>Kształt sektorowej ramy kwalifikacji w cyberbezpieczeństwie </a:t>
          </a:r>
        </a:p>
      </dgm:t>
    </dgm:pt>
    <dgm:pt modelId="{C1AD94B3-9B99-4CD8-8034-01BA5262CCA5}" type="parTrans" cxnId="{85CE3969-4ED8-47B2-8DA8-112167F6A793}">
      <dgm:prSet/>
      <dgm:spPr/>
      <dgm:t>
        <a:bodyPr/>
        <a:lstStyle/>
        <a:p>
          <a:endParaRPr lang="pl-PL"/>
        </a:p>
      </dgm:t>
    </dgm:pt>
    <dgm:pt modelId="{31C716F5-4E39-4ABD-9DC5-1B00091E99C3}" type="sibTrans" cxnId="{85CE3969-4ED8-47B2-8DA8-112167F6A793}">
      <dgm:prSet/>
      <dgm:spPr/>
      <dgm:t>
        <a:bodyPr/>
        <a:lstStyle/>
        <a:p>
          <a:endParaRPr lang="pl-PL"/>
        </a:p>
      </dgm:t>
    </dgm:pt>
    <dgm:pt modelId="{1DA23324-6C58-4901-B1DA-20ACC8088028}" type="pres">
      <dgm:prSet presAssocID="{AB250914-C3BE-4E4C-9C0C-D2E8C9DE185D}" presName="vert0" presStyleCnt="0">
        <dgm:presLayoutVars>
          <dgm:dir/>
          <dgm:animOne val="branch"/>
          <dgm:animLvl val="lvl"/>
        </dgm:presLayoutVars>
      </dgm:prSet>
      <dgm:spPr/>
    </dgm:pt>
    <dgm:pt modelId="{8CFD8A73-C293-401C-A96B-EF3BD376D2BD}" type="pres">
      <dgm:prSet presAssocID="{0BEEF63A-0821-4C67-9C2E-AC56AFA359B2}" presName="thickLine" presStyleLbl="alignNode1" presStyleIdx="0" presStyleCnt="1"/>
      <dgm:spPr/>
    </dgm:pt>
    <dgm:pt modelId="{FD6F14CC-56F5-4B66-B66F-23B4414BA482}" type="pres">
      <dgm:prSet presAssocID="{0BEEF63A-0821-4C67-9C2E-AC56AFA359B2}" presName="horz1" presStyleCnt="0"/>
      <dgm:spPr/>
    </dgm:pt>
    <dgm:pt modelId="{FFA385E4-2B2C-4F02-BC7E-B9568A206E70}" type="pres">
      <dgm:prSet presAssocID="{0BEEF63A-0821-4C67-9C2E-AC56AFA359B2}" presName="tx1" presStyleLbl="revTx" presStyleIdx="0" presStyleCnt="4"/>
      <dgm:spPr/>
    </dgm:pt>
    <dgm:pt modelId="{ACF20D32-3FCA-4D44-8AF8-D373EE1A3577}" type="pres">
      <dgm:prSet presAssocID="{0BEEF63A-0821-4C67-9C2E-AC56AFA359B2}" presName="vert1" presStyleCnt="0"/>
      <dgm:spPr/>
    </dgm:pt>
    <dgm:pt modelId="{370AB689-8D88-476E-A71C-EBA15C67AA1A}" type="pres">
      <dgm:prSet presAssocID="{41D9CE7E-3FAD-494E-9A6E-A352E613FB79}" presName="vertSpace2a" presStyleCnt="0"/>
      <dgm:spPr/>
    </dgm:pt>
    <dgm:pt modelId="{B95D451F-11ED-4382-A057-452BA00502E2}" type="pres">
      <dgm:prSet presAssocID="{41D9CE7E-3FAD-494E-9A6E-A352E613FB79}" presName="horz2" presStyleCnt="0"/>
      <dgm:spPr/>
    </dgm:pt>
    <dgm:pt modelId="{B58E7DA0-1DF9-4863-B5C9-9812EF4C47C0}" type="pres">
      <dgm:prSet presAssocID="{41D9CE7E-3FAD-494E-9A6E-A352E613FB79}" presName="horzSpace2" presStyleCnt="0"/>
      <dgm:spPr/>
    </dgm:pt>
    <dgm:pt modelId="{5629DE0B-B3FC-4928-959F-5BC95BD57ED0}" type="pres">
      <dgm:prSet presAssocID="{41D9CE7E-3FAD-494E-9A6E-A352E613FB79}" presName="tx2" presStyleLbl="revTx" presStyleIdx="1" presStyleCnt="4"/>
      <dgm:spPr/>
    </dgm:pt>
    <dgm:pt modelId="{FFFC40ED-5811-43DF-BFE2-8D2DEE3D9CE5}" type="pres">
      <dgm:prSet presAssocID="{41D9CE7E-3FAD-494E-9A6E-A352E613FB79}" presName="vert2" presStyleCnt="0"/>
      <dgm:spPr/>
    </dgm:pt>
    <dgm:pt modelId="{70024F6E-0381-4609-B1A3-10D6D2089231}" type="pres">
      <dgm:prSet presAssocID="{41D9CE7E-3FAD-494E-9A6E-A352E613FB79}" presName="thinLine2b" presStyleLbl="callout" presStyleIdx="0" presStyleCnt="3"/>
      <dgm:spPr/>
    </dgm:pt>
    <dgm:pt modelId="{D89C0B1F-6788-4275-9B8E-2019C567E264}" type="pres">
      <dgm:prSet presAssocID="{41D9CE7E-3FAD-494E-9A6E-A352E613FB79}" presName="vertSpace2b" presStyleCnt="0"/>
      <dgm:spPr/>
    </dgm:pt>
    <dgm:pt modelId="{6A8986EE-EC3D-4D98-9DA3-55389E02C8EC}" type="pres">
      <dgm:prSet presAssocID="{8F2EF031-0AD5-47DD-AD0B-A633D53321F1}" presName="horz2" presStyleCnt="0"/>
      <dgm:spPr/>
    </dgm:pt>
    <dgm:pt modelId="{D4064DDB-F9E0-4887-BD1A-CE736059A147}" type="pres">
      <dgm:prSet presAssocID="{8F2EF031-0AD5-47DD-AD0B-A633D53321F1}" presName="horzSpace2" presStyleCnt="0"/>
      <dgm:spPr/>
    </dgm:pt>
    <dgm:pt modelId="{4D5E470D-2A40-4CF7-833B-B7C7361A6813}" type="pres">
      <dgm:prSet presAssocID="{8F2EF031-0AD5-47DD-AD0B-A633D53321F1}" presName="tx2" presStyleLbl="revTx" presStyleIdx="2" presStyleCnt="4"/>
      <dgm:spPr/>
    </dgm:pt>
    <dgm:pt modelId="{F5D91AB6-9003-4A20-9EB6-3628380EFDBE}" type="pres">
      <dgm:prSet presAssocID="{8F2EF031-0AD5-47DD-AD0B-A633D53321F1}" presName="vert2" presStyleCnt="0"/>
      <dgm:spPr/>
    </dgm:pt>
    <dgm:pt modelId="{E2AE3E9C-57D3-42B2-837E-F1BC3B0C20B4}" type="pres">
      <dgm:prSet presAssocID="{8F2EF031-0AD5-47DD-AD0B-A633D53321F1}" presName="thinLine2b" presStyleLbl="callout" presStyleIdx="1" presStyleCnt="3"/>
      <dgm:spPr/>
    </dgm:pt>
    <dgm:pt modelId="{E3DB40B3-464D-4564-ABBE-2160F690DF12}" type="pres">
      <dgm:prSet presAssocID="{8F2EF031-0AD5-47DD-AD0B-A633D53321F1}" presName="vertSpace2b" presStyleCnt="0"/>
      <dgm:spPr/>
    </dgm:pt>
    <dgm:pt modelId="{05C7219E-56F2-4D4C-9639-EA6ED5F6796A}" type="pres">
      <dgm:prSet presAssocID="{261533EA-BB5E-4705-911B-D2D142D5BAA9}" presName="horz2" presStyleCnt="0"/>
      <dgm:spPr/>
    </dgm:pt>
    <dgm:pt modelId="{01D583FC-5F91-4F50-ACB1-C28A45D5FA6B}" type="pres">
      <dgm:prSet presAssocID="{261533EA-BB5E-4705-911B-D2D142D5BAA9}" presName="horzSpace2" presStyleCnt="0"/>
      <dgm:spPr/>
    </dgm:pt>
    <dgm:pt modelId="{63F6D053-B00E-4F3A-A872-06CA0D1C84E5}" type="pres">
      <dgm:prSet presAssocID="{261533EA-BB5E-4705-911B-D2D142D5BAA9}" presName="tx2" presStyleLbl="revTx" presStyleIdx="3" presStyleCnt="4"/>
      <dgm:spPr/>
    </dgm:pt>
    <dgm:pt modelId="{EDE34226-984C-40F7-A37D-CD44F4194C00}" type="pres">
      <dgm:prSet presAssocID="{261533EA-BB5E-4705-911B-D2D142D5BAA9}" presName="vert2" presStyleCnt="0"/>
      <dgm:spPr/>
    </dgm:pt>
    <dgm:pt modelId="{3D643321-07EA-4543-BF0F-C09A2FB12FF9}" type="pres">
      <dgm:prSet presAssocID="{261533EA-BB5E-4705-911B-D2D142D5BAA9}" presName="thinLine2b" presStyleLbl="callout" presStyleIdx="2" presStyleCnt="3"/>
      <dgm:spPr/>
    </dgm:pt>
    <dgm:pt modelId="{2D73AD74-C971-4515-AAC9-B5A58B273555}" type="pres">
      <dgm:prSet presAssocID="{261533EA-BB5E-4705-911B-D2D142D5BAA9}" presName="vertSpace2b" presStyleCnt="0"/>
      <dgm:spPr/>
    </dgm:pt>
  </dgm:ptLst>
  <dgm:cxnLst>
    <dgm:cxn modelId="{4E919E1A-EB88-40A8-9D5E-0AB513B4EAF0}" srcId="{0BEEF63A-0821-4C67-9C2E-AC56AFA359B2}" destId="{8F2EF031-0AD5-47DD-AD0B-A633D53321F1}" srcOrd="1" destOrd="0" parTransId="{519D44C9-8BF3-4B0D-8972-AC065EB5BABC}" sibTransId="{D0F36E3F-AF27-423F-A045-5CCC387131CA}"/>
    <dgm:cxn modelId="{9AC4342C-9B49-43F1-B56B-46673D05191C}" type="presOf" srcId="{261533EA-BB5E-4705-911B-D2D142D5BAA9}" destId="{63F6D053-B00E-4F3A-A872-06CA0D1C84E5}" srcOrd="0" destOrd="0" presId="urn:microsoft.com/office/officeart/2008/layout/LinedList"/>
    <dgm:cxn modelId="{94AB325F-7E64-4BB7-81E7-F1887CC92768}" type="presOf" srcId="{8F2EF031-0AD5-47DD-AD0B-A633D53321F1}" destId="{4D5E470D-2A40-4CF7-833B-B7C7361A6813}" srcOrd="0" destOrd="0" presId="urn:microsoft.com/office/officeart/2008/layout/LinedList"/>
    <dgm:cxn modelId="{85CE3969-4ED8-47B2-8DA8-112167F6A793}" srcId="{0BEEF63A-0821-4C67-9C2E-AC56AFA359B2}" destId="{261533EA-BB5E-4705-911B-D2D142D5BAA9}" srcOrd="2" destOrd="0" parTransId="{C1AD94B3-9B99-4CD8-8034-01BA5262CCA5}" sibTransId="{31C716F5-4E39-4ABD-9DC5-1B00091E99C3}"/>
    <dgm:cxn modelId="{B08ABCB2-B207-45C4-8204-F75775C68E2D}" type="presOf" srcId="{0BEEF63A-0821-4C67-9C2E-AC56AFA359B2}" destId="{FFA385E4-2B2C-4F02-BC7E-B9568A206E70}" srcOrd="0" destOrd="0" presId="urn:microsoft.com/office/officeart/2008/layout/LinedList"/>
    <dgm:cxn modelId="{EED843DC-071B-43DE-AFC1-E28592DA12AC}" srcId="{0BEEF63A-0821-4C67-9C2E-AC56AFA359B2}" destId="{41D9CE7E-3FAD-494E-9A6E-A352E613FB79}" srcOrd="0" destOrd="0" parTransId="{08AE5272-2EE6-49F2-AA0D-6F3DB58FE18F}" sibTransId="{9B87CADA-8B8D-4AD0-BEDC-C68E2A8C5190}"/>
    <dgm:cxn modelId="{0EBAF3DC-13C6-4AE7-8179-C512D5A84A45}" type="presOf" srcId="{AB250914-C3BE-4E4C-9C0C-D2E8C9DE185D}" destId="{1DA23324-6C58-4901-B1DA-20ACC8088028}" srcOrd="0" destOrd="0" presId="urn:microsoft.com/office/officeart/2008/layout/LinedList"/>
    <dgm:cxn modelId="{428232E2-AD43-41CE-AF95-C3E44DC923F7}" srcId="{AB250914-C3BE-4E4C-9C0C-D2E8C9DE185D}" destId="{0BEEF63A-0821-4C67-9C2E-AC56AFA359B2}" srcOrd="0" destOrd="0" parTransId="{39BCBB6D-12CD-4443-B34F-C63FBF7BC14E}" sibTransId="{19DE7C64-D23C-4D41-90C9-0731C4428BE3}"/>
    <dgm:cxn modelId="{068DF0F6-74FC-49C9-A5E5-B8E01A3788D3}" type="presOf" srcId="{41D9CE7E-3FAD-494E-9A6E-A352E613FB79}" destId="{5629DE0B-B3FC-4928-959F-5BC95BD57ED0}" srcOrd="0" destOrd="0" presId="urn:microsoft.com/office/officeart/2008/layout/LinedList"/>
    <dgm:cxn modelId="{E113E0C6-B063-4C76-A686-132532E16439}" type="presParOf" srcId="{1DA23324-6C58-4901-B1DA-20ACC8088028}" destId="{8CFD8A73-C293-401C-A96B-EF3BD376D2BD}" srcOrd="0" destOrd="0" presId="urn:microsoft.com/office/officeart/2008/layout/LinedList"/>
    <dgm:cxn modelId="{5915BCC2-CF8A-432F-96C0-88E7F0C3CF76}" type="presParOf" srcId="{1DA23324-6C58-4901-B1DA-20ACC8088028}" destId="{FD6F14CC-56F5-4B66-B66F-23B4414BA482}" srcOrd="1" destOrd="0" presId="urn:microsoft.com/office/officeart/2008/layout/LinedList"/>
    <dgm:cxn modelId="{BFC3B39B-9647-416C-A0D7-6178215CDC7A}" type="presParOf" srcId="{FD6F14CC-56F5-4B66-B66F-23B4414BA482}" destId="{FFA385E4-2B2C-4F02-BC7E-B9568A206E70}" srcOrd="0" destOrd="0" presId="urn:microsoft.com/office/officeart/2008/layout/LinedList"/>
    <dgm:cxn modelId="{D4028B6D-B739-48BF-B1B5-084C3A8AFBDA}" type="presParOf" srcId="{FD6F14CC-56F5-4B66-B66F-23B4414BA482}" destId="{ACF20D32-3FCA-4D44-8AF8-D373EE1A3577}" srcOrd="1" destOrd="0" presId="urn:microsoft.com/office/officeart/2008/layout/LinedList"/>
    <dgm:cxn modelId="{FA842C1E-5CC6-4472-9D0E-6B3758423506}" type="presParOf" srcId="{ACF20D32-3FCA-4D44-8AF8-D373EE1A3577}" destId="{370AB689-8D88-476E-A71C-EBA15C67AA1A}" srcOrd="0" destOrd="0" presId="urn:microsoft.com/office/officeart/2008/layout/LinedList"/>
    <dgm:cxn modelId="{2AD95674-3DCB-40FD-B310-3F75B72AD240}" type="presParOf" srcId="{ACF20D32-3FCA-4D44-8AF8-D373EE1A3577}" destId="{B95D451F-11ED-4382-A057-452BA00502E2}" srcOrd="1" destOrd="0" presId="urn:microsoft.com/office/officeart/2008/layout/LinedList"/>
    <dgm:cxn modelId="{C29770C3-2F5B-4EBA-A623-D3BD49356EBB}" type="presParOf" srcId="{B95D451F-11ED-4382-A057-452BA00502E2}" destId="{B58E7DA0-1DF9-4863-B5C9-9812EF4C47C0}" srcOrd="0" destOrd="0" presId="urn:microsoft.com/office/officeart/2008/layout/LinedList"/>
    <dgm:cxn modelId="{AADE77D4-96C7-41EF-ABD7-ADADFE08BC55}" type="presParOf" srcId="{B95D451F-11ED-4382-A057-452BA00502E2}" destId="{5629DE0B-B3FC-4928-959F-5BC95BD57ED0}" srcOrd="1" destOrd="0" presId="urn:microsoft.com/office/officeart/2008/layout/LinedList"/>
    <dgm:cxn modelId="{32A80B4B-2F97-499D-9CA4-47A9E50FCD8F}" type="presParOf" srcId="{B95D451F-11ED-4382-A057-452BA00502E2}" destId="{FFFC40ED-5811-43DF-BFE2-8D2DEE3D9CE5}" srcOrd="2" destOrd="0" presId="urn:microsoft.com/office/officeart/2008/layout/LinedList"/>
    <dgm:cxn modelId="{976DCE7C-AC09-42C7-96DA-450DCFD36852}" type="presParOf" srcId="{ACF20D32-3FCA-4D44-8AF8-D373EE1A3577}" destId="{70024F6E-0381-4609-B1A3-10D6D2089231}" srcOrd="2" destOrd="0" presId="urn:microsoft.com/office/officeart/2008/layout/LinedList"/>
    <dgm:cxn modelId="{FEF465AA-3766-4F9D-B2C5-77F5F317D3F5}" type="presParOf" srcId="{ACF20D32-3FCA-4D44-8AF8-D373EE1A3577}" destId="{D89C0B1F-6788-4275-9B8E-2019C567E264}" srcOrd="3" destOrd="0" presId="urn:microsoft.com/office/officeart/2008/layout/LinedList"/>
    <dgm:cxn modelId="{F3E49EC8-AE00-4FB6-A96C-9BDB988DE685}" type="presParOf" srcId="{ACF20D32-3FCA-4D44-8AF8-D373EE1A3577}" destId="{6A8986EE-EC3D-4D98-9DA3-55389E02C8EC}" srcOrd="4" destOrd="0" presId="urn:microsoft.com/office/officeart/2008/layout/LinedList"/>
    <dgm:cxn modelId="{83B99846-DE94-4CD3-BCB8-265AB3CD7BC7}" type="presParOf" srcId="{6A8986EE-EC3D-4D98-9DA3-55389E02C8EC}" destId="{D4064DDB-F9E0-4887-BD1A-CE736059A147}" srcOrd="0" destOrd="0" presId="urn:microsoft.com/office/officeart/2008/layout/LinedList"/>
    <dgm:cxn modelId="{BB9DC09F-587C-4FC3-A941-314FF5DF7B5D}" type="presParOf" srcId="{6A8986EE-EC3D-4D98-9DA3-55389E02C8EC}" destId="{4D5E470D-2A40-4CF7-833B-B7C7361A6813}" srcOrd="1" destOrd="0" presId="urn:microsoft.com/office/officeart/2008/layout/LinedList"/>
    <dgm:cxn modelId="{E01800B1-E6AE-4FFD-8D87-C0569929AAE2}" type="presParOf" srcId="{6A8986EE-EC3D-4D98-9DA3-55389E02C8EC}" destId="{F5D91AB6-9003-4A20-9EB6-3628380EFDBE}" srcOrd="2" destOrd="0" presId="urn:microsoft.com/office/officeart/2008/layout/LinedList"/>
    <dgm:cxn modelId="{9B24BBA3-ECCC-4AF9-8960-B2C0C2A3CC9E}" type="presParOf" srcId="{ACF20D32-3FCA-4D44-8AF8-D373EE1A3577}" destId="{E2AE3E9C-57D3-42B2-837E-F1BC3B0C20B4}" srcOrd="5" destOrd="0" presId="urn:microsoft.com/office/officeart/2008/layout/LinedList"/>
    <dgm:cxn modelId="{68319167-6C6C-49DE-89F4-70DA7552D488}" type="presParOf" srcId="{ACF20D32-3FCA-4D44-8AF8-D373EE1A3577}" destId="{E3DB40B3-464D-4564-ABBE-2160F690DF12}" srcOrd="6" destOrd="0" presId="urn:microsoft.com/office/officeart/2008/layout/LinedList"/>
    <dgm:cxn modelId="{C9561FE1-0F91-40E0-A366-758BB6C6DCD8}" type="presParOf" srcId="{ACF20D32-3FCA-4D44-8AF8-D373EE1A3577}" destId="{05C7219E-56F2-4D4C-9639-EA6ED5F6796A}" srcOrd="7" destOrd="0" presId="urn:microsoft.com/office/officeart/2008/layout/LinedList"/>
    <dgm:cxn modelId="{2474A881-23CA-4C44-924D-8E0D2C0A9524}" type="presParOf" srcId="{05C7219E-56F2-4D4C-9639-EA6ED5F6796A}" destId="{01D583FC-5F91-4F50-ACB1-C28A45D5FA6B}" srcOrd="0" destOrd="0" presId="urn:microsoft.com/office/officeart/2008/layout/LinedList"/>
    <dgm:cxn modelId="{E68A67EA-1970-4147-A55B-73EE2C346292}" type="presParOf" srcId="{05C7219E-56F2-4D4C-9639-EA6ED5F6796A}" destId="{63F6D053-B00E-4F3A-A872-06CA0D1C84E5}" srcOrd="1" destOrd="0" presId="urn:microsoft.com/office/officeart/2008/layout/LinedList"/>
    <dgm:cxn modelId="{63BF3102-1E41-4A34-A9F7-6841DE97C6CC}" type="presParOf" srcId="{05C7219E-56F2-4D4C-9639-EA6ED5F6796A}" destId="{EDE34226-984C-40F7-A37D-CD44F4194C00}" srcOrd="2" destOrd="0" presId="urn:microsoft.com/office/officeart/2008/layout/LinedList"/>
    <dgm:cxn modelId="{7425CF89-7735-4B01-B763-F9EECAD31FAD}" type="presParOf" srcId="{ACF20D32-3FCA-4D44-8AF8-D373EE1A3577}" destId="{3D643321-07EA-4543-BF0F-C09A2FB12FF9}" srcOrd="8" destOrd="0" presId="urn:microsoft.com/office/officeart/2008/layout/LinedList"/>
    <dgm:cxn modelId="{004B20BF-A052-439E-9B7E-BE056E479785}" type="presParOf" srcId="{ACF20D32-3FCA-4D44-8AF8-D373EE1A3577}" destId="{2D73AD74-C971-4515-AAC9-B5A58B27355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60E377-591E-4C13-9C2F-C32B0FA9DDAB}" type="doc">
      <dgm:prSet loTypeId="urn:microsoft.com/office/officeart/2005/8/layout/process5" loCatId="process" qsTypeId="urn:microsoft.com/office/officeart/2005/8/quickstyle/simple2" qsCatId="simple" csTypeId="urn:microsoft.com/office/officeart/2005/8/colors/accent1_5" csCatId="accent1" phldr="1"/>
      <dgm:spPr/>
    </dgm:pt>
    <dgm:pt modelId="{E7D90BC3-F9E8-4C58-99BB-330162CEC0C0}">
      <dgm:prSet phldrT="[Tekst]"/>
      <dgm:spPr/>
      <dgm:t>
        <a:bodyPr/>
        <a:lstStyle/>
        <a:p>
          <a:pPr algn="ctr"/>
          <a:r>
            <a:rPr lang="pl-PL" b="1" dirty="0"/>
            <a:t>09.05.2023</a:t>
          </a:r>
          <a:r>
            <a:rPr lang="pl-PL" dirty="0"/>
            <a:t> </a:t>
          </a:r>
        </a:p>
        <a:p>
          <a:pPr algn="ctr"/>
          <a:r>
            <a:rPr lang="pl-PL" dirty="0"/>
            <a:t>seminarium wprowadzające </a:t>
          </a:r>
        </a:p>
      </dgm:t>
    </dgm:pt>
    <dgm:pt modelId="{BDD0E258-45C2-46D1-A3F1-5216EF2E626C}" type="parTrans" cxnId="{86BF8CF5-2F64-47B9-9AC3-7BE433CD27CC}">
      <dgm:prSet/>
      <dgm:spPr/>
      <dgm:t>
        <a:bodyPr/>
        <a:lstStyle/>
        <a:p>
          <a:endParaRPr lang="pl-PL"/>
        </a:p>
      </dgm:t>
    </dgm:pt>
    <dgm:pt modelId="{7987C1FE-80E8-4C85-997D-C752D1C815DF}" type="sibTrans" cxnId="{86BF8CF5-2F64-47B9-9AC3-7BE433CD27CC}">
      <dgm:prSet/>
      <dgm:spPr/>
      <dgm:t>
        <a:bodyPr/>
        <a:lstStyle/>
        <a:p>
          <a:endParaRPr lang="pl-PL"/>
        </a:p>
      </dgm:t>
    </dgm:pt>
    <dgm:pt modelId="{0FDA931C-147A-4F0D-B806-B8DEACD8AF8D}">
      <dgm:prSet phldrT="[Tekst]"/>
      <dgm:spPr/>
      <dgm:t>
        <a:bodyPr/>
        <a:lstStyle/>
        <a:p>
          <a:pPr algn="ctr"/>
          <a:r>
            <a:rPr lang="pl-PL" b="1" dirty="0"/>
            <a:t>09-16.05.2023</a:t>
          </a:r>
        </a:p>
        <a:p>
          <a:pPr algn="ctr"/>
          <a:r>
            <a:rPr lang="pl-PL" dirty="0"/>
            <a:t>praca własna ekspertów</a:t>
          </a:r>
        </a:p>
      </dgm:t>
    </dgm:pt>
    <dgm:pt modelId="{1ECAEFE6-2B0C-4F8A-AE91-53F4C53B8BA2}" type="parTrans" cxnId="{33972AAB-D77D-4E09-8B44-F46C4180E68A}">
      <dgm:prSet/>
      <dgm:spPr/>
      <dgm:t>
        <a:bodyPr/>
        <a:lstStyle/>
        <a:p>
          <a:endParaRPr lang="pl-PL"/>
        </a:p>
      </dgm:t>
    </dgm:pt>
    <dgm:pt modelId="{6C487012-E932-4606-9A36-F8FF9D64FF40}" type="sibTrans" cxnId="{33972AAB-D77D-4E09-8B44-F46C4180E68A}">
      <dgm:prSet/>
      <dgm:spPr/>
      <dgm:t>
        <a:bodyPr/>
        <a:lstStyle/>
        <a:p>
          <a:endParaRPr lang="pl-PL"/>
        </a:p>
      </dgm:t>
    </dgm:pt>
    <dgm:pt modelId="{21800928-2DFA-49F0-9557-E8A8EABDB772}">
      <dgm:prSet phldrT="[Tekst]"/>
      <dgm:spPr/>
      <dgm:t>
        <a:bodyPr/>
        <a:lstStyle/>
        <a:p>
          <a:pPr algn="ctr"/>
          <a:r>
            <a:rPr lang="pl-PL" b="1" dirty="0"/>
            <a:t>czerwiec – sierpień 2023</a:t>
          </a:r>
        </a:p>
        <a:p>
          <a:pPr algn="ctr"/>
          <a:r>
            <a:rPr lang="pl-PL" dirty="0"/>
            <a:t>warsztaty robocze z ekspertami</a:t>
          </a:r>
        </a:p>
      </dgm:t>
    </dgm:pt>
    <dgm:pt modelId="{90CD4FA5-5773-4552-B504-056254D502BA}" type="parTrans" cxnId="{97F45F46-2971-474B-96FA-23958EA15CE9}">
      <dgm:prSet/>
      <dgm:spPr/>
      <dgm:t>
        <a:bodyPr/>
        <a:lstStyle/>
        <a:p>
          <a:endParaRPr lang="pl-PL"/>
        </a:p>
      </dgm:t>
    </dgm:pt>
    <dgm:pt modelId="{BCE122E4-E2B3-4472-8772-A747C3FAEB82}" type="sibTrans" cxnId="{97F45F46-2971-474B-96FA-23958EA15CE9}">
      <dgm:prSet/>
      <dgm:spPr/>
      <dgm:t>
        <a:bodyPr/>
        <a:lstStyle/>
        <a:p>
          <a:endParaRPr lang="pl-PL"/>
        </a:p>
      </dgm:t>
    </dgm:pt>
    <dgm:pt modelId="{64E59570-4E0F-4DF9-8B09-2B324FBB6F34}">
      <dgm:prSet phldrT="[Tekst]"/>
      <dgm:spPr/>
      <dgm:t>
        <a:bodyPr/>
        <a:lstStyle/>
        <a:p>
          <a:pPr algn="ctr"/>
          <a:r>
            <a:rPr lang="pl-PL" b="1" dirty="0"/>
            <a:t>26.07.2023 </a:t>
          </a:r>
          <a:r>
            <a:rPr lang="pl-PL" dirty="0"/>
            <a:t> przygotowanie wstępnego projektu SRK</a:t>
          </a:r>
        </a:p>
      </dgm:t>
    </dgm:pt>
    <dgm:pt modelId="{93EE2D4E-1185-407C-A00A-0BF25B0E14CB}" type="parTrans" cxnId="{BFCFD2EA-407D-4AB4-B155-80696BBAA6D4}">
      <dgm:prSet/>
      <dgm:spPr/>
      <dgm:t>
        <a:bodyPr/>
        <a:lstStyle/>
        <a:p>
          <a:endParaRPr lang="pl-PL"/>
        </a:p>
      </dgm:t>
    </dgm:pt>
    <dgm:pt modelId="{DB6BB438-3314-488E-9913-F0B5F4676554}" type="sibTrans" cxnId="{BFCFD2EA-407D-4AB4-B155-80696BBAA6D4}">
      <dgm:prSet/>
      <dgm:spPr/>
      <dgm:t>
        <a:bodyPr/>
        <a:lstStyle/>
        <a:p>
          <a:endParaRPr lang="pl-PL"/>
        </a:p>
      </dgm:t>
    </dgm:pt>
    <dgm:pt modelId="{6D903944-19C7-48B8-8159-1544287C0695}">
      <dgm:prSet phldrT="[Tekst]"/>
      <dgm:spPr/>
      <dgm:t>
        <a:bodyPr/>
        <a:lstStyle/>
        <a:p>
          <a:pPr algn="ctr"/>
          <a:r>
            <a:rPr lang="pl-PL" b="1" dirty="0"/>
            <a:t>27.07 - 04.09.2023 </a:t>
          </a:r>
          <a:endParaRPr lang="pl-PL" dirty="0"/>
        </a:p>
        <a:p>
          <a:pPr algn="ctr"/>
          <a:r>
            <a:rPr lang="pl-PL" dirty="0"/>
            <a:t>konsultacje projektu SRK</a:t>
          </a:r>
        </a:p>
      </dgm:t>
    </dgm:pt>
    <dgm:pt modelId="{2035E00F-84FF-4E9F-9640-B2BFEDF1F46C}" type="parTrans" cxnId="{3ED154E7-ECC4-4B85-8BC7-40BA6A64EE86}">
      <dgm:prSet/>
      <dgm:spPr/>
      <dgm:t>
        <a:bodyPr/>
        <a:lstStyle/>
        <a:p>
          <a:endParaRPr lang="pl-PL"/>
        </a:p>
      </dgm:t>
    </dgm:pt>
    <dgm:pt modelId="{7E19A6D7-B48C-4EB8-AAAE-C39759842635}" type="sibTrans" cxnId="{3ED154E7-ECC4-4B85-8BC7-40BA6A64EE86}">
      <dgm:prSet/>
      <dgm:spPr/>
      <dgm:t>
        <a:bodyPr/>
        <a:lstStyle/>
        <a:p>
          <a:endParaRPr lang="pl-PL"/>
        </a:p>
      </dgm:t>
    </dgm:pt>
    <dgm:pt modelId="{09C1090E-0EC9-4C4D-ABCF-8899E718EAEF}">
      <dgm:prSet phldrT="[Tekst]"/>
      <dgm:spPr/>
      <dgm:t>
        <a:bodyPr/>
        <a:lstStyle/>
        <a:p>
          <a:pPr algn="ctr"/>
          <a:r>
            <a:rPr lang="pl-PL" b="1" dirty="0"/>
            <a:t>30.08 – 15.09.2023 </a:t>
          </a:r>
        </a:p>
        <a:p>
          <a:pPr algn="ctr"/>
          <a:r>
            <a:rPr lang="pl-PL" dirty="0"/>
            <a:t>praca nad finalną wersją SRK</a:t>
          </a:r>
        </a:p>
      </dgm:t>
    </dgm:pt>
    <dgm:pt modelId="{F8A42BAD-9D9F-4CC2-B622-B34025C9BC70}" type="parTrans" cxnId="{D226E703-C6B4-4E2C-B483-2242B53EEF7A}">
      <dgm:prSet/>
      <dgm:spPr/>
      <dgm:t>
        <a:bodyPr/>
        <a:lstStyle/>
        <a:p>
          <a:endParaRPr lang="pl-PL"/>
        </a:p>
      </dgm:t>
    </dgm:pt>
    <dgm:pt modelId="{EB051453-8B56-4BF5-A806-3F120D889817}" type="sibTrans" cxnId="{D226E703-C6B4-4E2C-B483-2242B53EEF7A}">
      <dgm:prSet/>
      <dgm:spPr/>
      <dgm:t>
        <a:bodyPr/>
        <a:lstStyle/>
        <a:p>
          <a:endParaRPr lang="pl-PL"/>
        </a:p>
      </dgm:t>
    </dgm:pt>
    <dgm:pt modelId="{3220BD8E-6A5E-4902-9975-B1825640AF5C}" type="pres">
      <dgm:prSet presAssocID="{6360E377-591E-4C13-9C2F-C32B0FA9DDAB}" presName="diagram" presStyleCnt="0">
        <dgm:presLayoutVars>
          <dgm:dir/>
          <dgm:resizeHandles val="exact"/>
        </dgm:presLayoutVars>
      </dgm:prSet>
      <dgm:spPr/>
    </dgm:pt>
    <dgm:pt modelId="{FB161709-69DB-4976-B5F8-1C22FC3A130A}" type="pres">
      <dgm:prSet presAssocID="{E7D90BC3-F9E8-4C58-99BB-330162CEC0C0}" presName="node" presStyleLbl="node1" presStyleIdx="0" presStyleCnt="6">
        <dgm:presLayoutVars>
          <dgm:bulletEnabled val="1"/>
        </dgm:presLayoutVars>
      </dgm:prSet>
      <dgm:spPr/>
    </dgm:pt>
    <dgm:pt modelId="{DE1C7DD4-3D7D-4EE9-9287-A81B877FD675}" type="pres">
      <dgm:prSet presAssocID="{7987C1FE-80E8-4C85-997D-C752D1C815DF}" presName="sibTrans" presStyleLbl="sibTrans2D1" presStyleIdx="0" presStyleCnt="5"/>
      <dgm:spPr/>
    </dgm:pt>
    <dgm:pt modelId="{B20E89BC-6396-4C4E-8AD4-5EAC896FE312}" type="pres">
      <dgm:prSet presAssocID="{7987C1FE-80E8-4C85-997D-C752D1C815DF}" presName="connectorText" presStyleLbl="sibTrans2D1" presStyleIdx="0" presStyleCnt="5"/>
      <dgm:spPr/>
    </dgm:pt>
    <dgm:pt modelId="{AEDD821F-1CB3-4E3C-B61C-F2571DA9914B}" type="pres">
      <dgm:prSet presAssocID="{0FDA931C-147A-4F0D-B806-B8DEACD8AF8D}" presName="node" presStyleLbl="node1" presStyleIdx="1" presStyleCnt="6">
        <dgm:presLayoutVars>
          <dgm:bulletEnabled val="1"/>
        </dgm:presLayoutVars>
      </dgm:prSet>
      <dgm:spPr/>
    </dgm:pt>
    <dgm:pt modelId="{C3E41072-AEE1-400B-A34A-581E15F1908E}" type="pres">
      <dgm:prSet presAssocID="{6C487012-E932-4606-9A36-F8FF9D64FF40}" presName="sibTrans" presStyleLbl="sibTrans2D1" presStyleIdx="1" presStyleCnt="5"/>
      <dgm:spPr/>
    </dgm:pt>
    <dgm:pt modelId="{BC66A20A-D667-427C-B4A7-BE9380132939}" type="pres">
      <dgm:prSet presAssocID="{6C487012-E932-4606-9A36-F8FF9D64FF40}" presName="connectorText" presStyleLbl="sibTrans2D1" presStyleIdx="1" presStyleCnt="5"/>
      <dgm:spPr/>
    </dgm:pt>
    <dgm:pt modelId="{216D57A6-A4B5-480C-8EBE-282C4F51B2B7}" type="pres">
      <dgm:prSet presAssocID="{21800928-2DFA-49F0-9557-E8A8EABDB772}" presName="node" presStyleLbl="node1" presStyleIdx="2" presStyleCnt="6">
        <dgm:presLayoutVars>
          <dgm:bulletEnabled val="1"/>
        </dgm:presLayoutVars>
      </dgm:prSet>
      <dgm:spPr/>
    </dgm:pt>
    <dgm:pt modelId="{5E3104EA-96C8-475B-80A1-89D865F564E7}" type="pres">
      <dgm:prSet presAssocID="{BCE122E4-E2B3-4472-8772-A747C3FAEB82}" presName="sibTrans" presStyleLbl="sibTrans2D1" presStyleIdx="2" presStyleCnt="5"/>
      <dgm:spPr/>
    </dgm:pt>
    <dgm:pt modelId="{77A280D7-1B05-43BA-BECD-0A49706CDF3D}" type="pres">
      <dgm:prSet presAssocID="{BCE122E4-E2B3-4472-8772-A747C3FAEB82}" presName="connectorText" presStyleLbl="sibTrans2D1" presStyleIdx="2" presStyleCnt="5"/>
      <dgm:spPr/>
    </dgm:pt>
    <dgm:pt modelId="{C8A5EAD1-FA2E-4533-9942-5984CCF03B83}" type="pres">
      <dgm:prSet presAssocID="{64E59570-4E0F-4DF9-8B09-2B324FBB6F34}" presName="node" presStyleLbl="node1" presStyleIdx="3" presStyleCnt="6">
        <dgm:presLayoutVars>
          <dgm:bulletEnabled val="1"/>
        </dgm:presLayoutVars>
      </dgm:prSet>
      <dgm:spPr/>
    </dgm:pt>
    <dgm:pt modelId="{779527DD-A4E9-4F1F-856F-CD1E8D97D1DB}" type="pres">
      <dgm:prSet presAssocID="{DB6BB438-3314-488E-9913-F0B5F4676554}" presName="sibTrans" presStyleLbl="sibTrans2D1" presStyleIdx="3" presStyleCnt="5"/>
      <dgm:spPr/>
    </dgm:pt>
    <dgm:pt modelId="{E6874C98-F91F-4796-82BC-C6D0E034AC68}" type="pres">
      <dgm:prSet presAssocID="{DB6BB438-3314-488E-9913-F0B5F4676554}" presName="connectorText" presStyleLbl="sibTrans2D1" presStyleIdx="3" presStyleCnt="5"/>
      <dgm:spPr/>
    </dgm:pt>
    <dgm:pt modelId="{E8CC39E7-022D-49DA-87B4-EB2F6203D3CD}" type="pres">
      <dgm:prSet presAssocID="{6D903944-19C7-48B8-8159-1544287C0695}" presName="node" presStyleLbl="node1" presStyleIdx="4" presStyleCnt="6">
        <dgm:presLayoutVars>
          <dgm:bulletEnabled val="1"/>
        </dgm:presLayoutVars>
      </dgm:prSet>
      <dgm:spPr/>
    </dgm:pt>
    <dgm:pt modelId="{253E16C6-3C69-4051-99E9-9344D0BA10EE}" type="pres">
      <dgm:prSet presAssocID="{7E19A6D7-B48C-4EB8-AAAE-C39759842635}" presName="sibTrans" presStyleLbl="sibTrans2D1" presStyleIdx="4" presStyleCnt="5"/>
      <dgm:spPr/>
    </dgm:pt>
    <dgm:pt modelId="{965F1E5C-C915-4C8F-B563-09A5CFBCB257}" type="pres">
      <dgm:prSet presAssocID="{7E19A6D7-B48C-4EB8-AAAE-C39759842635}" presName="connectorText" presStyleLbl="sibTrans2D1" presStyleIdx="4" presStyleCnt="5"/>
      <dgm:spPr/>
    </dgm:pt>
    <dgm:pt modelId="{C6A4D766-23A0-4B42-AD77-682CF307251F}" type="pres">
      <dgm:prSet presAssocID="{09C1090E-0EC9-4C4D-ABCF-8899E718EAEF}" presName="node" presStyleLbl="node1" presStyleIdx="5" presStyleCnt="6">
        <dgm:presLayoutVars>
          <dgm:bulletEnabled val="1"/>
        </dgm:presLayoutVars>
      </dgm:prSet>
      <dgm:spPr/>
    </dgm:pt>
  </dgm:ptLst>
  <dgm:cxnLst>
    <dgm:cxn modelId="{D226E703-C6B4-4E2C-B483-2242B53EEF7A}" srcId="{6360E377-591E-4C13-9C2F-C32B0FA9DDAB}" destId="{09C1090E-0EC9-4C4D-ABCF-8899E718EAEF}" srcOrd="5" destOrd="0" parTransId="{F8A42BAD-9D9F-4CC2-B622-B34025C9BC70}" sibTransId="{EB051453-8B56-4BF5-A806-3F120D889817}"/>
    <dgm:cxn modelId="{58AFBC0A-DC93-4F14-B01D-F72E661AA248}" type="presOf" srcId="{BCE122E4-E2B3-4472-8772-A747C3FAEB82}" destId="{5E3104EA-96C8-475B-80A1-89D865F564E7}" srcOrd="0" destOrd="0" presId="urn:microsoft.com/office/officeart/2005/8/layout/process5"/>
    <dgm:cxn modelId="{5EFC0514-EF13-48FC-A1A5-CEBE4C425E16}" type="presOf" srcId="{DB6BB438-3314-488E-9913-F0B5F4676554}" destId="{779527DD-A4E9-4F1F-856F-CD1E8D97D1DB}" srcOrd="0" destOrd="0" presId="urn:microsoft.com/office/officeart/2005/8/layout/process5"/>
    <dgm:cxn modelId="{E6A45F15-6DFF-4BAB-9350-DFC1F7BC1EBF}" type="presOf" srcId="{E7D90BC3-F9E8-4C58-99BB-330162CEC0C0}" destId="{FB161709-69DB-4976-B5F8-1C22FC3A130A}" srcOrd="0" destOrd="0" presId="urn:microsoft.com/office/officeart/2005/8/layout/process5"/>
    <dgm:cxn modelId="{06DA5A15-3BA7-473B-B2EF-3CFE507269A0}" type="presOf" srcId="{6C487012-E932-4606-9A36-F8FF9D64FF40}" destId="{BC66A20A-D667-427C-B4A7-BE9380132939}" srcOrd="1" destOrd="0" presId="urn:microsoft.com/office/officeart/2005/8/layout/process5"/>
    <dgm:cxn modelId="{9C40DD27-CABA-4818-A97A-C60188313967}" type="presOf" srcId="{09C1090E-0EC9-4C4D-ABCF-8899E718EAEF}" destId="{C6A4D766-23A0-4B42-AD77-682CF307251F}" srcOrd="0" destOrd="0" presId="urn:microsoft.com/office/officeart/2005/8/layout/process5"/>
    <dgm:cxn modelId="{46A07932-3092-405D-B441-D270AA007F5E}" type="presOf" srcId="{21800928-2DFA-49F0-9557-E8A8EABDB772}" destId="{216D57A6-A4B5-480C-8EBE-282C4F51B2B7}" srcOrd="0" destOrd="0" presId="urn:microsoft.com/office/officeart/2005/8/layout/process5"/>
    <dgm:cxn modelId="{C5555C3B-6947-42FE-A654-4C6101BBC0F1}" type="presOf" srcId="{6C487012-E932-4606-9A36-F8FF9D64FF40}" destId="{C3E41072-AEE1-400B-A34A-581E15F1908E}" srcOrd="0" destOrd="0" presId="urn:microsoft.com/office/officeart/2005/8/layout/process5"/>
    <dgm:cxn modelId="{97F45F46-2971-474B-96FA-23958EA15CE9}" srcId="{6360E377-591E-4C13-9C2F-C32B0FA9DDAB}" destId="{21800928-2DFA-49F0-9557-E8A8EABDB772}" srcOrd="2" destOrd="0" parTransId="{90CD4FA5-5773-4552-B504-056254D502BA}" sibTransId="{BCE122E4-E2B3-4472-8772-A747C3FAEB82}"/>
    <dgm:cxn modelId="{39052F7E-6A23-479A-8BB2-9DC55A115AB7}" type="presOf" srcId="{7E19A6D7-B48C-4EB8-AAAE-C39759842635}" destId="{965F1E5C-C915-4C8F-B563-09A5CFBCB257}" srcOrd="1" destOrd="0" presId="urn:microsoft.com/office/officeart/2005/8/layout/process5"/>
    <dgm:cxn modelId="{7F8AF18F-B6C0-4F99-9D42-015640CCB5AE}" type="presOf" srcId="{7E19A6D7-B48C-4EB8-AAAE-C39759842635}" destId="{253E16C6-3C69-4051-99E9-9344D0BA10EE}" srcOrd="0" destOrd="0" presId="urn:microsoft.com/office/officeart/2005/8/layout/process5"/>
    <dgm:cxn modelId="{ED744894-9944-4987-80EC-C6798B165102}" type="presOf" srcId="{DB6BB438-3314-488E-9913-F0B5F4676554}" destId="{E6874C98-F91F-4796-82BC-C6D0E034AC68}" srcOrd="1" destOrd="0" presId="urn:microsoft.com/office/officeart/2005/8/layout/process5"/>
    <dgm:cxn modelId="{33972AAB-D77D-4E09-8B44-F46C4180E68A}" srcId="{6360E377-591E-4C13-9C2F-C32B0FA9DDAB}" destId="{0FDA931C-147A-4F0D-B806-B8DEACD8AF8D}" srcOrd="1" destOrd="0" parTransId="{1ECAEFE6-2B0C-4F8A-AE91-53F4C53B8BA2}" sibTransId="{6C487012-E932-4606-9A36-F8FF9D64FF40}"/>
    <dgm:cxn modelId="{3CD231AB-414D-4C49-9975-90E1DBFCB651}" type="presOf" srcId="{64E59570-4E0F-4DF9-8B09-2B324FBB6F34}" destId="{C8A5EAD1-FA2E-4533-9942-5984CCF03B83}" srcOrd="0" destOrd="0" presId="urn:microsoft.com/office/officeart/2005/8/layout/process5"/>
    <dgm:cxn modelId="{1AFFA6AB-79FC-4FD0-87DB-27433E97855C}" type="presOf" srcId="{BCE122E4-E2B3-4472-8772-A747C3FAEB82}" destId="{77A280D7-1B05-43BA-BECD-0A49706CDF3D}" srcOrd="1" destOrd="0" presId="urn:microsoft.com/office/officeart/2005/8/layout/process5"/>
    <dgm:cxn modelId="{70BB52B4-8380-443A-8183-A1C1C1AA713D}" type="presOf" srcId="{7987C1FE-80E8-4C85-997D-C752D1C815DF}" destId="{B20E89BC-6396-4C4E-8AD4-5EAC896FE312}" srcOrd="1" destOrd="0" presId="urn:microsoft.com/office/officeart/2005/8/layout/process5"/>
    <dgm:cxn modelId="{713C87DA-4B4B-447D-A919-60D4375EA685}" type="presOf" srcId="{7987C1FE-80E8-4C85-997D-C752D1C815DF}" destId="{DE1C7DD4-3D7D-4EE9-9287-A81B877FD675}" srcOrd="0" destOrd="0" presId="urn:microsoft.com/office/officeart/2005/8/layout/process5"/>
    <dgm:cxn modelId="{F487FFDE-D03C-41CD-A956-6D7ADCF7198A}" type="presOf" srcId="{0FDA931C-147A-4F0D-B806-B8DEACD8AF8D}" destId="{AEDD821F-1CB3-4E3C-B61C-F2571DA9914B}" srcOrd="0" destOrd="0" presId="urn:microsoft.com/office/officeart/2005/8/layout/process5"/>
    <dgm:cxn modelId="{259B6EE2-0392-4118-9E57-F685D74ECE1A}" type="presOf" srcId="{6360E377-591E-4C13-9C2F-C32B0FA9DDAB}" destId="{3220BD8E-6A5E-4902-9975-B1825640AF5C}" srcOrd="0" destOrd="0" presId="urn:microsoft.com/office/officeart/2005/8/layout/process5"/>
    <dgm:cxn modelId="{3ED154E7-ECC4-4B85-8BC7-40BA6A64EE86}" srcId="{6360E377-591E-4C13-9C2F-C32B0FA9DDAB}" destId="{6D903944-19C7-48B8-8159-1544287C0695}" srcOrd="4" destOrd="0" parTransId="{2035E00F-84FF-4E9F-9640-B2BFEDF1F46C}" sibTransId="{7E19A6D7-B48C-4EB8-AAAE-C39759842635}"/>
    <dgm:cxn modelId="{BFCFD2EA-407D-4AB4-B155-80696BBAA6D4}" srcId="{6360E377-591E-4C13-9C2F-C32B0FA9DDAB}" destId="{64E59570-4E0F-4DF9-8B09-2B324FBB6F34}" srcOrd="3" destOrd="0" parTransId="{93EE2D4E-1185-407C-A00A-0BF25B0E14CB}" sibTransId="{DB6BB438-3314-488E-9913-F0B5F4676554}"/>
    <dgm:cxn modelId="{86BF8CF5-2F64-47B9-9AC3-7BE433CD27CC}" srcId="{6360E377-591E-4C13-9C2F-C32B0FA9DDAB}" destId="{E7D90BC3-F9E8-4C58-99BB-330162CEC0C0}" srcOrd="0" destOrd="0" parTransId="{BDD0E258-45C2-46D1-A3F1-5216EF2E626C}" sibTransId="{7987C1FE-80E8-4C85-997D-C752D1C815DF}"/>
    <dgm:cxn modelId="{7EC332FB-6E1C-4D4A-BDBF-ADA0D24C2CE6}" type="presOf" srcId="{6D903944-19C7-48B8-8159-1544287C0695}" destId="{E8CC39E7-022D-49DA-87B4-EB2F6203D3CD}" srcOrd="0" destOrd="0" presId="urn:microsoft.com/office/officeart/2005/8/layout/process5"/>
    <dgm:cxn modelId="{F318FACB-E3C1-4A62-9812-DD1C5C39A545}" type="presParOf" srcId="{3220BD8E-6A5E-4902-9975-B1825640AF5C}" destId="{FB161709-69DB-4976-B5F8-1C22FC3A130A}" srcOrd="0" destOrd="0" presId="urn:microsoft.com/office/officeart/2005/8/layout/process5"/>
    <dgm:cxn modelId="{28D7DFB0-DD9F-4ECE-9E35-E3417E9486D1}" type="presParOf" srcId="{3220BD8E-6A5E-4902-9975-B1825640AF5C}" destId="{DE1C7DD4-3D7D-4EE9-9287-A81B877FD675}" srcOrd="1" destOrd="0" presId="urn:microsoft.com/office/officeart/2005/8/layout/process5"/>
    <dgm:cxn modelId="{F9E6AE65-06B3-4601-BCCE-71395D75471E}" type="presParOf" srcId="{DE1C7DD4-3D7D-4EE9-9287-A81B877FD675}" destId="{B20E89BC-6396-4C4E-8AD4-5EAC896FE312}" srcOrd="0" destOrd="0" presId="urn:microsoft.com/office/officeart/2005/8/layout/process5"/>
    <dgm:cxn modelId="{5050AD31-911D-4E25-9A42-7EAD275A4E33}" type="presParOf" srcId="{3220BD8E-6A5E-4902-9975-B1825640AF5C}" destId="{AEDD821F-1CB3-4E3C-B61C-F2571DA9914B}" srcOrd="2" destOrd="0" presId="urn:microsoft.com/office/officeart/2005/8/layout/process5"/>
    <dgm:cxn modelId="{CCCD19E4-8ED2-4E72-A4D8-DA818341EE96}" type="presParOf" srcId="{3220BD8E-6A5E-4902-9975-B1825640AF5C}" destId="{C3E41072-AEE1-400B-A34A-581E15F1908E}" srcOrd="3" destOrd="0" presId="urn:microsoft.com/office/officeart/2005/8/layout/process5"/>
    <dgm:cxn modelId="{60D016C4-A79F-4880-9D04-F37F71FEF5F7}" type="presParOf" srcId="{C3E41072-AEE1-400B-A34A-581E15F1908E}" destId="{BC66A20A-D667-427C-B4A7-BE9380132939}" srcOrd="0" destOrd="0" presId="urn:microsoft.com/office/officeart/2005/8/layout/process5"/>
    <dgm:cxn modelId="{8701590D-8C84-4569-83E0-6D2166841183}" type="presParOf" srcId="{3220BD8E-6A5E-4902-9975-B1825640AF5C}" destId="{216D57A6-A4B5-480C-8EBE-282C4F51B2B7}" srcOrd="4" destOrd="0" presId="urn:microsoft.com/office/officeart/2005/8/layout/process5"/>
    <dgm:cxn modelId="{3ED07DD2-D60C-4D34-BD9B-629870FECC79}" type="presParOf" srcId="{3220BD8E-6A5E-4902-9975-B1825640AF5C}" destId="{5E3104EA-96C8-475B-80A1-89D865F564E7}" srcOrd="5" destOrd="0" presId="urn:microsoft.com/office/officeart/2005/8/layout/process5"/>
    <dgm:cxn modelId="{B4EBB9F1-76E3-408B-B2F1-1000C3C1B609}" type="presParOf" srcId="{5E3104EA-96C8-475B-80A1-89D865F564E7}" destId="{77A280D7-1B05-43BA-BECD-0A49706CDF3D}" srcOrd="0" destOrd="0" presId="urn:microsoft.com/office/officeart/2005/8/layout/process5"/>
    <dgm:cxn modelId="{5ADCDE3B-3430-4A36-97C9-7FA76CE23E06}" type="presParOf" srcId="{3220BD8E-6A5E-4902-9975-B1825640AF5C}" destId="{C8A5EAD1-FA2E-4533-9942-5984CCF03B83}" srcOrd="6" destOrd="0" presId="urn:microsoft.com/office/officeart/2005/8/layout/process5"/>
    <dgm:cxn modelId="{601E30C6-AAD0-4EE1-97FA-2C50E0C2D6AC}" type="presParOf" srcId="{3220BD8E-6A5E-4902-9975-B1825640AF5C}" destId="{779527DD-A4E9-4F1F-856F-CD1E8D97D1DB}" srcOrd="7" destOrd="0" presId="urn:microsoft.com/office/officeart/2005/8/layout/process5"/>
    <dgm:cxn modelId="{849A4473-5F23-47D1-B1F1-960F8B83F218}" type="presParOf" srcId="{779527DD-A4E9-4F1F-856F-CD1E8D97D1DB}" destId="{E6874C98-F91F-4796-82BC-C6D0E034AC68}" srcOrd="0" destOrd="0" presId="urn:microsoft.com/office/officeart/2005/8/layout/process5"/>
    <dgm:cxn modelId="{08BD88C0-CC37-4D6A-B116-8AE18CA72FAC}" type="presParOf" srcId="{3220BD8E-6A5E-4902-9975-B1825640AF5C}" destId="{E8CC39E7-022D-49DA-87B4-EB2F6203D3CD}" srcOrd="8" destOrd="0" presId="urn:microsoft.com/office/officeart/2005/8/layout/process5"/>
    <dgm:cxn modelId="{70B4BD4E-757C-47DA-9D3F-1849E916F3E5}" type="presParOf" srcId="{3220BD8E-6A5E-4902-9975-B1825640AF5C}" destId="{253E16C6-3C69-4051-99E9-9344D0BA10EE}" srcOrd="9" destOrd="0" presId="urn:microsoft.com/office/officeart/2005/8/layout/process5"/>
    <dgm:cxn modelId="{5226463B-0899-4927-A6E6-5B15B22F8CA5}" type="presParOf" srcId="{253E16C6-3C69-4051-99E9-9344D0BA10EE}" destId="{965F1E5C-C915-4C8F-B563-09A5CFBCB257}" srcOrd="0" destOrd="0" presId="urn:microsoft.com/office/officeart/2005/8/layout/process5"/>
    <dgm:cxn modelId="{0E28DD3F-04C0-466D-B8C3-37D1028E92B8}" type="presParOf" srcId="{3220BD8E-6A5E-4902-9975-B1825640AF5C}" destId="{C6A4D766-23A0-4B42-AD77-682CF307251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66EB3-79AB-4DB0-AD7D-BE2D9C220232}" type="doc">
      <dgm:prSet loTypeId="urn:microsoft.com/office/officeart/2005/8/layout/hList6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25892A01-D886-416C-8628-36B844D6FF9F}">
      <dgm:prSet phldrT="[Tekst]" custT="1"/>
      <dgm:spPr/>
      <dgm:t>
        <a:bodyPr/>
        <a:lstStyle/>
        <a:p>
          <a:r>
            <a:rPr lang="pl-PL" sz="1400" b="1" dirty="0"/>
            <a:t>niemal 4 na 5 pracodawców na świecie zgłasza trudności ze znalezieniem wykwalifikowanych pracowników</a:t>
          </a:r>
        </a:p>
      </dgm:t>
    </dgm:pt>
    <dgm:pt modelId="{DD4DBC7C-78F7-487B-BBD3-EF91AFA53C81}" type="parTrans" cxnId="{A7B8C8CD-EAEA-4EE6-8956-22F0EB45FE38}">
      <dgm:prSet/>
      <dgm:spPr/>
      <dgm:t>
        <a:bodyPr/>
        <a:lstStyle/>
        <a:p>
          <a:endParaRPr lang="pl-PL" b="0"/>
        </a:p>
      </dgm:t>
    </dgm:pt>
    <dgm:pt modelId="{AD990D72-1C52-4903-9183-628F8D200CB3}" type="sibTrans" cxnId="{A7B8C8CD-EAEA-4EE6-8956-22F0EB45FE38}">
      <dgm:prSet/>
      <dgm:spPr/>
      <dgm:t>
        <a:bodyPr/>
        <a:lstStyle/>
        <a:p>
          <a:endParaRPr lang="pl-PL" b="0"/>
        </a:p>
      </dgm:t>
    </dgm:pt>
    <dgm:pt modelId="{02F0559A-70ED-4EA6-8ACA-AC582EA49687}">
      <dgm:prSet phldrT="[Tekst]" custT="1"/>
      <dgm:spPr/>
      <dgm:t>
        <a:bodyPr/>
        <a:lstStyle/>
        <a:p>
          <a:r>
            <a:rPr lang="pl-PL" sz="1400" b="1" dirty="0"/>
            <a:t>nad świecie obserwowany jest widoczny rosnący trend problemu z obsadzeniem wolnych stanowisk przez pracodawców</a:t>
          </a:r>
        </a:p>
        <a:p>
          <a:r>
            <a:rPr lang="pl-PL" sz="1400" b="1" dirty="0"/>
            <a:t>(2015 – 38% vs.</a:t>
          </a:r>
        </a:p>
        <a:p>
          <a:r>
            <a:rPr lang="pl-PL" sz="1400" b="1" dirty="0"/>
            <a:t>2023 – 77%) </a:t>
          </a:r>
        </a:p>
      </dgm:t>
    </dgm:pt>
    <dgm:pt modelId="{8A4A6909-D1C8-45EE-9287-BA1013C3F7B2}" type="parTrans" cxnId="{8C16AEDE-66FF-477D-8F4B-7F3717BE7C03}">
      <dgm:prSet/>
      <dgm:spPr/>
      <dgm:t>
        <a:bodyPr/>
        <a:lstStyle/>
        <a:p>
          <a:endParaRPr lang="pl-PL" b="0"/>
        </a:p>
      </dgm:t>
    </dgm:pt>
    <dgm:pt modelId="{8E4EC8B9-EFB1-4963-9DDC-DEF22397B431}" type="sibTrans" cxnId="{8C16AEDE-66FF-477D-8F4B-7F3717BE7C03}">
      <dgm:prSet/>
      <dgm:spPr/>
      <dgm:t>
        <a:bodyPr/>
        <a:lstStyle/>
        <a:p>
          <a:endParaRPr lang="pl-PL" b="0"/>
        </a:p>
      </dgm:t>
    </dgm:pt>
    <dgm:pt modelId="{6263A881-7736-4F80-9830-56EA0AFA7A6E}">
      <dgm:prSet phldrT="[Tekst]" custT="1"/>
      <dgm:spPr/>
      <dgm:t>
        <a:bodyPr/>
        <a:lstStyle/>
        <a:p>
          <a:r>
            <a:rPr lang="pl-PL" sz="1400" b="1" dirty="0"/>
            <a:t>w Polsce 72% pracodawców wskazuje problemy ze znalezieniem wykwalifikowanych pracowników  </a:t>
          </a:r>
        </a:p>
      </dgm:t>
    </dgm:pt>
    <dgm:pt modelId="{8F0D3DBE-2B27-4AC4-BF68-09610D1BB02E}" type="parTrans" cxnId="{89FBCDE1-7DEF-40A4-9DA5-EB5C64B83A18}">
      <dgm:prSet/>
      <dgm:spPr/>
      <dgm:t>
        <a:bodyPr/>
        <a:lstStyle/>
        <a:p>
          <a:endParaRPr lang="pl-PL" b="0"/>
        </a:p>
      </dgm:t>
    </dgm:pt>
    <dgm:pt modelId="{B2BA6D3D-E9A8-4D03-B3EE-D34129E74459}" type="sibTrans" cxnId="{89FBCDE1-7DEF-40A4-9DA5-EB5C64B83A18}">
      <dgm:prSet/>
      <dgm:spPr/>
      <dgm:t>
        <a:bodyPr/>
        <a:lstStyle/>
        <a:p>
          <a:endParaRPr lang="pl-PL" b="0"/>
        </a:p>
      </dgm:t>
    </dgm:pt>
    <dgm:pt modelId="{32076C4B-7FB1-4A1C-8346-83B620774B3A}" type="pres">
      <dgm:prSet presAssocID="{71066EB3-79AB-4DB0-AD7D-BE2D9C220232}" presName="Name0" presStyleCnt="0">
        <dgm:presLayoutVars>
          <dgm:dir/>
          <dgm:resizeHandles val="exact"/>
        </dgm:presLayoutVars>
      </dgm:prSet>
      <dgm:spPr/>
    </dgm:pt>
    <dgm:pt modelId="{F1F2A67A-F73C-48B3-A554-499ED23620F1}" type="pres">
      <dgm:prSet presAssocID="{25892A01-D886-416C-8628-36B844D6FF9F}" presName="node" presStyleLbl="node1" presStyleIdx="0" presStyleCnt="3">
        <dgm:presLayoutVars>
          <dgm:bulletEnabled val="1"/>
        </dgm:presLayoutVars>
      </dgm:prSet>
      <dgm:spPr/>
    </dgm:pt>
    <dgm:pt modelId="{8D33797F-AF1F-42B6-B8FE-F68B6AC98A36}" type="pres">
      <dgm:prSet presAssocID="{AD990D72-1C52-4903-9183-628F8D200CB3}" presName="sibTrans" presStyleCnt="0"/>
      <dgm:spPr/>
    </dgm:pt>
    <dgm:pt modelId="{323C2579-0680-46A5-A8A2-1ECC30C20AC8}" type="pres">
      <dgm:prSet presAssocID="{02F0559A-70ED-4EA6-8ACA-AC582EA49687}" presName="node" presStyleLbl="node1" presStyleIdx="1" presStyleCnt="3" custLinFactX="315" custLinFactNeighborX="100000" custLinFactNeighborY="1185">
        <dgm:presLayoutVars>
          <dgm:bulletEnabled val="1"/>
        </dgm:presLayoutVars>
      </dgm:prSet>
      <dgm:spPr/>
    </dgm:pt>
    <dgm:pt modelId="{ED593701-B9B4-4E58-AC73-69C38658CA36}" type="pres">
      <dgm:prSet presAssocID="{8E4EC8B9-EFB1-4963-9DDC-DEF22397B431}" presName="sibTrans" presStyleCnt="0"/>
      <dgm:spPr/>
    </dgm:pt>
    <dgm:pt modelId="{1EE4AE76-0A85-4C19-B034-B79D04328F78}" type="pres">
      <dgm:prSet presAssocID="{6263A881-7736-4F80-9830-56EA0AFA7A6E}" presName="node" presStyleLbl="node1" presStyleIdx="2" presStyleCnt="3">
        <dgm:presLayoutVars>
          <dgm:bulletEnabled val="1"/>
        </dgm:presLayoutVars>
      </dgm:prSet>
      <dgm:spPr/>
    </dgm:pt>
  </dgm:ptLst>
  <dgm:cxnLst>
    <dgm:cxn modelId="{60443B27-AF14-41DF-B573-CCF007AF9E4D}" type="presOf" srcId="{71066EB3-79AB-4DB0-AD7D-BE2D9C220232}" destId="{32076C4B-7FB1-4A1C-8346-83B620774B3A}" srcOrd="0" destOrd="0" presId="urn:microsoft.com/office/officeart/2005/8/layout/hList6"/>
    <dgm:cxn modelId="{B0CCD783-9431-49B4-B116-B345E79559C7}" type="presOf" srcId="{25892A01-D886-416C-8628-36B844D6FF9F}" destId="{F1F2A67A-F73C-48B3-A554-499ED23620F1}" srcOrd="0" destOrd="0" presId="urn:microsoft.com/office/officeart/2005/8/layout/hList6"/>
    <dgm:cxn modelId="{6ACD73A9-0CEB-468C-AAB2-720EAA23C942}" type="presOf" srcId="{02F0559A-70ED-4EA6-8ACA-AC582EA49687}" destId="{323C2579-0680-46A5-A8A2-1ECC30C20AC8}" srcOrd="0" destOrd="0" presId="urn:microsoft.com/office/officeart/2005/8/layout/hList6"/>
    <dgm:cxn modelId="{A7B8C8CD-EAEA-4EE6-8956-22F0EB45FE38}" srcId="{71066EB3-79AB-4DB0-AD7D-BE2D9C220232}" destId="{25892A01-D886-416C-8628-36B844D6FF9F}" srcOrd="0" destOrd="0" parTransId="{DD4DBC7C-78F7-487B-BBD3-EF91AFA53C81}" sibTransId="{AD990D72-1C52-4903-9183-628F8D200CB3}"/>
    <dgm:cxn modelId="{F05FF5CE-930B-4A60-8079-C9B9583DC38B}" type="presOf" srcId="{6263A881-7736-4F80-9830-56EA0AFA7A6E}" destId="{1EE4AE76-0A85-4C19-B034-B79D04328F78}" srcOrd="0" destOrd="0" presId="urn:microsoft.com/office/officeart/2005/8/layout/hList6"/>
    <dgm:cxn modelId="{8C16AEDE-66FF-477D-8F4B-7F3717BE7C03}" srcId="{71066EB3-79AB-4DB0-AD7D-BE2D9C220232}" destId="{02F0559A-70ED-4EA6-8ACA-AC582EA49687}" srcOrd="1" destOrd="0" parTransId="{8A4A6909-D1C8-45EE-9287-BA1013C3F7B2}" sibTransId="{8E4EC8B9-EFB1-4963-9DDC-DEF22397B431}"/>
    <dgm:cxn modelId="{89FBCDE1-7DEF-40A4-9DA5-EB5C64B83A18}" srcId="{71066EB3-79AB-4DB0-AD7D-BE2D9C220232}" destId="{6263A881-7736-4F80-9830-56EA0AFA7A6E}" srcOrd="2" destOrd="0" parTransId="{8F0D3DBE-2B27-4AC4-BF68-09610D1BB02E}" sibTransId="{B2BA6D3D-E9A8-4D03-B3EE-D34129E74459}"/>
    <dgm:cxn modelId="{702EB15C-A930-4C89-B19F-B26FF4E4DAFF}" type="presParOf" srcId="{32076C4B-7FB1-4A1C-8346-83B620774B3A}" destId="{F1F2A67A-F73C-48B3-A554-499ED23620F1}" srcOrd="0" destOrd="0" presId="urn:microsoft.com/office/officeart/2005/8/layout/hList6"/>
    <dgm:cxn modelId="{C2EA74E9-FAC6-4627-9890-60BCC44FFC36}" type="presParOf" srcId="{32076C4B-7FB1-4A1C-8346-83B620774B3A}" destId="{8D33797F-AF1F-42B6-B8FE-F68B6AC98A36}" srcOrd="1" destOrd="0" presId="urn:microsoft.com/office/officeart/2005/8/layout/hList6"/>
    <dgm:cxn modelId="{07F78069-2CAE-416E-8523-6225DB9F6131}" type="presParOf" srcId="{32076C4B-7FB1-4A1C-8346-83B620774B3A}" destId="{323C2579-0680-46A5-A8A2-1ECC30C20AC8}" srcOrd="2" destOrd="0" presId="urn:microsoft.com/office/officeart/2005/8/layout/hList6"/>
    <dgm:cxn modelId="{528356DC-5D58-4D33-A543-162BBDCF6C52}" type="presParOf" srcId="{32076C4B-7FB1-4A1C-8346-83B620774B3A}" destId="{ED593701-B9B4-4E58-AC73-69C38658CA36}" srcOrd="3" destOrd="0" presId="urn:microsoft.com/office/officeart/2005/8/layout/hList6"/>
    <dgm:cxn modelId="{F8716D54-E0CF-4D5B-BCE1-4F8A32A2F594}" type="presParOf" srcId="{32076C4B-7FB1-4A1C-8346-83B620774B3A}" destId="{1EE4AE76-0A85-4C19-B034-B79D04328F7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3C2708-5416-4598-A5FA-37A62AE93372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4C414666-7CE5-4C73-AAB1-E79A24501D92}">
      <dgm:prSet phldrT="[Tekst]" custT="1"/>
      <dgm:spPr/>
      <dgm:t>
        <a:bodyPr/>
        <a:lstStyle/>
        <a:p>
          <a:pPr algn="ctr"/>
          <a:r>
            <a:rPr lang="pl-PL" sz="1600" b="1" dirty="0"/>
            <a:t>EDUKACJA </a:t>
          </a:r>
        </a:p>
      </dgm:t>
    </dgm:pt>
    <dgm:pt modelId="{CEFFFCC3-31CD-4AF3-9B6D-13FDCE1C016D}" type="parTrans" cxnId="{1D7897D8-F43C-42AC-9FC2-8FFC96539317}">
      <dgm:prSet/>
      <dgm:spPr/>
      <dgm:t>
        <a:bodyPr/>
        <a:lstStyle/>
        <a:p>
          <a:endParaRPr lang="pl-PL"/>
        </a:p>
      </dgm:t>
    </dgm:pt>
    <dgm:pt modelId="{64F9E1D2-CBC9-408D-870E-6BF69ABF725C}" type="sibTrans" cxnId="{1D7897D8-F43C-42AC-9FC2-8FFC96539317}">
      <dgm:prSet/>
      <dgm:spPr/>
      <dgm:t>
        <a:bodyPr/>
        <a:lstStyle/>
        <a:p>
          <a:endParaRPr lang="pl-PL"/>
        </a:p>
      </dgm:t>
    </dgm:pt>
    <dgm:pt modelId="{5458DC33-3C80-4D6C-B2C9-B0BA80D0DA70}">
      <dgm:prSet phldrT="[Tekst]" custT="1"/>
      <dgm:spPr/>
      <dgm:t>
        <a:bodyPr/>
        <a:lstStyle/>
        <a:p>
          <a:pPr algn="l"/>
          <a:r>
            <a:rPr lang="pl-PL" sz="1600" b="1" dirty="0"/>
            <a:t>RYNEK PRACY</a:t>
          </a:r>
        </a:p>
      </dgm:t>
    </dgm:pt>
    <dgm:pt modelId="{56BE6E61-CF9A-4A31-8719-356640465078}" type="parTrans" cxnId="{80592DFF-A2C8-45A6-B900-8AD053B0689E}">
      <dgm:prSet/>
      <dgm:spPr/>
      <dgm:t>
        <a:bodyPr/>
        <a:lstStyle/>
        <a:p>
          <a:endParaRPr lang="pl-PL"/>
        </a:p>
      </dgm:t>
    </dgm:pt>
    <dgm:pt modelId="{76EE1A98-AC9A-4C43-B42E-AC5F32DD4033}" type="sibTrans" cxnId="{80592DFF-A2C8-45A6-B900-8AD053B0689E}">
      <dgm:prSet/>
      <dgm:spPr/>
      <dgm:t>
        <a:bodyPr/>
        <a:lstStyle/>
        <a:p>
          <a:endParaRPr lang="pl-PL"/>
        </a:p>
      </dgm:t>
    </dgm:pt>
    <dgm:pt modelId="{F9191CCA-20C0-43D5-BF13-8237B116A661}" type="pres">
      <dgm:prSet presAssocID="{123C2708-5416-4598-A5FA-37A62AE93372}" presName="compositeShape" presStyleCnt="0">
        <dgm:presLayoutVars>
          <dgm:chMax val="7"/>
          <dgm:dir/>
          <dgm:resizeHandles val="exact"/>
        </dgm:presLayoutVars>
      </dgm:prSet>
      <dgm:spPr/>
    </dgm:pt>
    <dgm:pt modelId="{79994E3C-F567-4757-AB71-1CF4DFAC5A40}" type="pres">
      <dgm:prSet presAssocID="{4C414666-7CE5-4C73-AAB1-E79A24501D92}" presName="circ1" presStyleLbl="vennNode1" presStyleIdx="0" presStyleCnt="2" custScaleX="106856" custScaleY="100547" custLinFactNeighborX="-30922" custLinFactNeighborY="4308"/>
      <dgm:spPr/>
    </dgm:pt>
    <dgm:pt modelId="{821595A4-0C82-403F-BDFE-6308A8BAC488}" type="pres">
      <dgm:prSet presAssocID="{4C414666-7CE5-4C73-AAB1-E79A24501D9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F2C1253-0CD6-48AA-A48C-9F1CB6F0FA4B}" type="pres">
      <dgm:prSet presAssocID="{5458DC33-3C80-4D6C-B2C9-B0BA80D0DA70}" presName="circ2" presStyleLbl="vennNode1" presStyleIdx="1" presStyleCnt="2" custScaleX="109714" custScaleY="100547" custLinFactNeighborX="-11511" custLinFactNeighborY="0"/>
      <dgm:spPr/>
    </dgm:pt>
    <dgm:pt modelId="{975FB01F-D55C-4B3A-9F9E-702B671F2155}" type="pres">
      <dgm:prSet presAssocID="{5458DC33-3C80-4D6C-B2C9-B0BA80D0DA7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69D9C00-28EE-4FE4-8DDB-08678BC20927}" type="presOf" srcId="{123C2708-5416-4598-A5FA-37A62AE93372}" destId="{F9191CCA-20C0-43D5-BF13-8237B116A661}" srcOrd="0" destOrd="0" presId="urn:microsoft.com/office/officeart/2005/8/layout/venn1"/>
    <dgm:cxn modelId="{2C43C904-7C03-4AC3-9814-9005E02942D6}" type="presOf" srcId="{5458DC33-3C80-4D6C-B2C9-B0BA80D0DA70}" destId="{BF2C1253-0CD6-48AA-A48C-9F1CB6F0FA4B}" srcOrd="0" destOrd="0" presId="urn:microsoft.com/office/officeart/2005/8/layout/venn1"/>
    <dgm:cxn modelId="{CE6A3C16-A93B-4EAB-9F9C-598C15532169}" type="presOf" srcId="{4C414666-7CE5-4C73-AAB1-E79A24501D92}" destId="{821595A4-0C82-403F-BDFE-6308A8BAC488}" srcOrd="1" destOrd="0" presId="urn:microsoft.com/office/officeart/2005/8/layout/venn1"/>
    <dgm:cxn modelId="{123806BD-1478-4DFD-87C7-813606EE4DE4}" type="presOf" srcId="{5458DC33-3C80-4D6C-B2C9-B0BA80D0DA70}" destId="{975FB01F-D55C-4B3A-9F9E-702B671F2155}" srcOrd="1" destOrd="0" presId="urn:microsoft.com/office/officeart/2005/8/layout/venn1"/>
    <dgm:cxn modelId="{1D7897D8-F43C-42AC-9FC2-8FFC96539317}" srcId="{123C2708-5416-4598-A5FA-37A62AE93372}" destId="{4C414666-7CE5-4C73-AAB1-E79A24501D92}" srcOrd="0" destOrd="0" parTransId="{CEFFFCC3-31CD-4AF3-9B6D-13FDCE1C016D}" sibTransId="{64F9E1D2-CBC9-408D-870E-6BF69ABF725C}"/>
    <dgm:cxn modelId="{782CADE5-C7DA-4772-BFBD-B4F852F5AAB6}" type="presOf" srcId="{4C414666-7CE5-4C73-AAB1-E79A24501D92}" destId="{79994E3C-F567-4757-AB71-1CF4DFAC5A40}" srcOrd="0" destOrd="0" presId="urn:microsoft.com/office/officeart/2005/8/layout/venn1"/>
    <dgm:cxn modelId="{80592DFF-A2C8-45A6-B900-8AD053B0689E}" srcId="{123C2708-5416-4598-A5FA-37A62AE93372}" destId="{5458DC33-3C80-4D6C-B2C9-B0BA80D0DA70}" srcOrd="1" destOrd="0" parTransId="{56BE6E61-CF9A-4A31-8719-356640465078}" sibTransId="{76EE1A98-AC9A-4C43-B42E-AC5F32DD4033}"/>
    <dgm:cxn modelId="{BB560A00-C518-4B92-A9A6-10865C3802C3}" type="presParOf" srcId="{F9191CCA-20C0-43D5-BF13-8237B116A661}" destId="{79994E3C-F567-4757-AB71-1CF4DFAC5A40}" srcOrd="0" destOrd="0" presId="urn:microsoft.com/office/officeart/2005/8/layout/venn1"/>
    <dgm:cxn modelId="{57FC8B3A-575C-4312-85E7-368F2A5EE096}" type="presParOf" srcId="{F9191CCA-20C0-43D5-BF13-8237B116A661}" destId="{821595A4-0C82-403F-BDFE-6308A8BAC488}" srcOrd="1" destOrd="0" presId="urn:microsoft.com/office/officeart/2005/8/layout/venn1"/>
    <dgm:cxn modelId="{F5F7692F-CE04-4AE3-9687-3FDFA76C8A15}" type="presParOf" srcId="{F9191CCA-20C0-43D5-BF13-8237B116A661}" destId="{BF2C1253-0CD6-48AA-A48C-9F1CB6F0FA4B}" srcOrd="2" destOrd="0" presId="urn:microsoft.com/office/officeart/2005/8/layout/venn1"/>
    <dgm:cxn modelId="{DD8AF1F8-58BA-425F-81B1-A69B60A1AB75}" type="presParOf" srcId="{F9191CCA-20C0-43D5-BF13-8237B116A661}" destId="{975FB01F-D55C-4B3A-9F9E-702B671F215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DBE262-61C4-4A91-BE3D-84761C5B831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3251690-C0DA-4B79-A217-E22C7692BBFD}">
      <dgm:prSet phldrT="[Tekst]"/>
      <dgm:spPr/>
      <dgm:t>
        <a:bodyPr/>
        <a:lstStyle/>
        <a:p>
          <a:r>
            <a:rPr lang="pl-PL" dirty="0"/>
            <a:t>21</a:t>
          </a:r>
        </a:p>
      </dgm:t>
    </dgm:pt>
    <dgm:pt modelId="{599872F8-68E2-4100-9ED6-E2249DCB2E52}" type="parTrans" cxnId="{DC337D01-B026-4C0A-8341-A06159ED7D47}">
      <dgm:prSet/>
      <dgm:spPr/>
      <dgm:t>
        <a:bodyPr/>
        <a:lstStyle/>
        <a:p>
          <a:endParaRPr lang="pl-PL"/>
        </a:p>
      </dgm:t>
    </dgm:pt>
    <dgm:pt modelId="{4F0E7B9A-9846-4C10-82DF-383D3A26D27B}" type="sibTrans" cxnId="{DC337D01-B026-4C0A-8341-A06159ED7D47}">
      <dgm:prSet/>
      <dgm:spPr/>
      <dgm:t>
        <a:bodyPr/>
        <a:lstStyle/>
        <a:p>
          <a:endParaRPr lang="pl-PL"/>
        </a:p>
      </dgm:t>
    </dgm:pt>
    <dgm:pt modelId="{2980BF3E-5F5D-4466-A772-99E15A43948D}">
      <dgm:prSet phldrT="[Tekst]"/>
      <dgm:spPr/>
      <dgm:t>
        <a:bodyPr/>
        <a:lstStyle/>
        <a:p>
          <a:r>
            <a:rPr lang="pl-PL" dirty="0"/>
            <a:t>opracowanych Sektorowych Ram Kwalifikacji</a:t>
          </a:r>
        </a:p>
      </dgm:t>
    </dgm:pt>
    <dgm:pt modelId="{0C26BAF2-12E7-4E8E-A1CC-B261EA43C308}" type="parTrans" cxnId="{356AE7D5-DC12-4110-8B45-E54557420586}">
      <dgm:prSet/>
      <dgm:spPr/>
      <dgm:t>
        <a:bodyPr/>
        <a:lstStyle/>
        <a:p>
          <a:endParaRPr lang="pl-PL"/>
        </a:p>
      </dgm:t>
    </dgm:pt>
    <dgm:pt modelId="{1EB0D8BA-D5A7-4670-AB90-BBAFA0428077}" type="sibTrans" cxnId="{356AE7D5-DC12-4110-8B45-E54557420586}">
      <dgm:prSet/>
      <dgm:spPr/>
      <dgm:t>
        <a:bodyPr/>
        <a:lstStyle/>
        <a:p>
          <a:endParaRPr lang="pl-PL"/>
        </a:p>
      </dgm:t>
    </dgm:pt>
    <dgm:pt modelId="{CAF44307-850F-450D-AE87-F7F3592ACCED}">
      <dgm:prSet phldrT="[Tekst]"/>
      <dgm:spPr/>
      <dgm:t>
        <a:bodyPr/>
        <a:lstStyle/>
        <a:p>
          <a:r>
            <a:rPr lang="pl-PL" dirty="0"/>
            <a:t>6</a:t>
          </a:r>
        </a:p>
      </dgm:t>
    </dgm:pt>
    <dgm:pt modelId="{DF7E89E4-3ABF-41A2-B338-0F4C30DAD5B2}" type="parTrans" cxnId="{A633A9E6-2AE1-480D-BF67-DA884E8DB222}">
      <dgm:prSet/>
      <dgm:spPr/>
      <dgm:t>
        <a:bodyPr/>
        <a:lstStyle/>
        <a:p>
          <a:endParaRPr lang="pl-PL"/>
        </a:p>
      </dgm:t>
    </dgm:pt>
    <dgm:pt modelId="{9C366AC4-3CD0-43F6-BDEC-C3E11B688AC7}" type="sibTrans" cxnId="{A633A9E6-2AE1-480D-BF67-DA884E8DB222}">
      <dgm:prSet/>
      <dgm:spPr/>
      <dgm:t>
        <a:bodyPr/>
        <a:lstStyle/>
        <a:p>
          <a:endParaRPr lang="pl-PL"/>
        </a:p>
      </dgm:t>
    </dgm:pt>
    <dgm:pt modelId="{130C6483-E784-40AD-93CF-133F7FB08E8C}">
      <dgm:prSet phldrT="[Tekst]"/>
      <dgm:spPr/>
      <dgm:t>
        <a:bodyPr/>
        <a:lstStyle/>
        <a:p>
          <a:r>
            <a:rPr lang="pl-PL" dirty="0"/>
            <a:t>7</a:t>
          </a:r>
        </a:p>
      </dgm:t>
    </dgm:pt>
    <dgm:pt modelId="{28705C15-2ACE-4F92-8AA2-40F699034323}" type="parTrans" cxnId="{23A42F0E-FE3D-41FC-B735-BC47F0C92EE0}">
      <dgm:prSet/>
      <dgm:spPr/>
      <dgm:t>
        <a:bodyPr/>
        <a:lstStyle/>
        <a:p>
          <a:endParaRPr lang="pl-PL"/>
        </a:p>
      </dgm:t>
    </dgm:pt>
    <dgm:pt modelId="{C8DA8AE9-8978-4CF0-9EFE-A1D709ECD276}" type="sibTrans" cxnId="{23A42F0E-FE3D-41FC-B735-BC47F0C92EE0}">
      <dgm:prSet/>
      <dgm:spPr/>
      <dgm:t>
        <a:bodyPr/>
        <a:lstStyle/>
        <a:p>
          <a:endParaRPr lang="pl-PL"/>
        </a:p>
      </dgm:t>
    </dgm:pt>
    <dgm:pt modelId="{F0C48B4B-45C1-4098-8EE4-EC3423E654CD}">
      <dgm:prSet phldrT="[Tekst]"/>
      <dgm:spPr/>
      <dgm:t>
        <a:bodyPr/>
        <a:lstStyle/>
        <a:p>
          <a:r>
            <a:rPr lang="pl-PL" dirty="0"/>
            <a:t>Sektorowych Ram Kwalifikacji w procesie włączana do ZSK</a:t>
          </a:r>
        </a:p>
      </dgm:t>
    </dgm:pt>
    <dgm:pt modelId="{0F7D5211-4DE4-4EC0-8302-5538315910A4}" type="parTrans" cxnId="{9E2F8AF9-A1B8-4394-9863-EF9447AA8586}">
      <dgm:prSet/>
      <dgm:spPr/>
      <dgm:t>
        <a:bodyPr/>
        <a:lstStyle/>
        <a:p>
          <a:endParaRPr lang="pl-PL"/>
        </a:p>
      </dgm:t>
    </dgm:pt>
    <dgm:pt modelId="{91C78640-7543-4F13-B1A7-A3A8EC84985F}" type="sibTrans" cxnId="{9E2F8AF9-A1B8-4394-9863-EF9447AA8586}">
      <dgm:prSet/>
      <dgm:spPr/>
      <dgm:t>
        <a:bodyPr/>
        <a:lstStyle/>
        <a:p>
          <a:endParaRPr lang="pl-PL"/>
        </a:p>
      </dgm:t>
    </dgm:pt>
    <dgm:pt modelId="{FED10178-ECB0-42FC-A830-7CE13285F9BE}">
      <dgm:prSet phldrT="[Tekst]"/>
      <dgm:spPr/>
      <dgm:t>
        <a:bodyPr/>
        <a:lstStyle/>
        <a:p>
          <a:r>
            <a:rPr lang="pl-PL" dirty="0"/>
            <a:t>Sektorowych Ram Kwalifikacji włączonych do ZSK</a:t>
          </a:r>
        </a:p>
      </dgm:t>
    </dgm:pt>
    <dgm:pt modelId="{EF8358A0-6AE2-445F-981B-4BBEA3F7B5B9}" type="parTrans" cxnId="{1997292E-A03D-4BBF-83E3-20AC1A8F5B78}">
      <dgm:prSet/>
      <dgm:spPr/>
      <dgm:t>
        <a:bodyPr/>
        <a:lstStyle/>
        <a:p>
          <a:endParaRPr lang="pl-PL"/>
        </a:p>
      </dgm:t>
    </dgm:pt>
    <dgm:pt modelId="{6FD3AE97-36A9-4030-9506-88E2930B530E}" type="sibTrans" cxnId="{1997292E-A03D-4BBF-83E3-20AC1A8F5B78}">
      <dgm:prSet/>
      <dgm:spPr/>
      <dgm:t>
        <a:bodyPr/>
        <a:lstStyle/>
        <a:p>
          <a:endParaRPr lang="pl-PL"/>
        </a:p>
      </dgm:t>
    </dgm:pt>
    <dgm:pt modelId="{4AAA7803-C8BA-4CB4-B992-B2D43E925D71}" type="pres">
      <dgm:prSet presAssocID="{97DBE262-61C4-4A91-BE3D-84761C5B8313}" presName="list" presStyleCnt="0">
        <dgm:presLayoutVars>
          <dgm:dir/>
          <dgm:animLvl val="lvl"/>
        </dgm:presLayoutVars>
      </dgm:prSet>
      <dgm:spPr/>
    </dgm:pt>
    <dgm:pt modelId="{52C9D4DB-AB15-46E1-880D-D2F41BCF95DA}" type="pres">
      <dgm:prSet presAssocID="{E3251690-C0DA-4B79-A217-E22C7692BBFD}" presName="posSpace" presStyleCnt="0"/>
      <dgm:spPr/>
    </dgm:pt>
    <dgm:pt modelId="{63B6AE9E-B6DD-4A87-9638-3F4B7A5D26CD}" type="pres">
      <dgm:prSet presAssocID="{E3251690-C0DA-4B79-A217-E22C7692BBFD}" presName="vertFlow" presStyleCnt="0"/>
      <dgm:spPr/>
    </dgm:pt>
    <dgm:pt modelId="{F750DEF2-26EF-4649-9F03-339848743637}" type="pres">
      <dgm:prSet presAssocID="{E3251690-C0DA-4B79-A217-E22C7692BBFD}" presName="topSpace" presStyleCnt="0"/>
      <dgm:spPr/>
    </dgm:pt>
    <dgm:pt modelId="{5B99D2F8-896B-4330-99D6-8254CC56CB61}" type="pres">
      <dgm:prSet presAssocID="{E3251690-C0DA-4B79-A217-E22C7692BBFD}" presName="firstComp" presStyleCnt="0"/>
      <dgm:spPr/>
    </dgm:pt>
    <dgm:pt modelId="{FD6F678B-09E2-4B71-A079-CCE95F8DD574}" type="pres">
      <dgm:prSet presAssocID="{E3251690-C0DA-4B79-A217-E22C7692BBFD}" presName="firstChild" presStyleLbl="bgAccFollowNode1" presStyleIdx="0" presStyleCnt="3"/>
      <dgm:spPr/>
    </dgm:pt>
    <dgm:pt modelId="{907FBA97-0C58-4B61-B99E-85120C952814}" type="pres">
      <dgm:prSet presAssocID="{E3251690-C0DA-4B79-A217-E22C7692BBFD}" presName="firstChildTx" presStyleLbl="bgAccFollowNode1" presStyleIdx="0" presStyleCnt="3">
        <dgm:presLayoutVars>
          <dgm:bulletEnabled val="1"/>
        </dgm:presLayoutVars>
      </dgm:prSet>
      <dgm:spPr/>
    </dgm:pt>
    <dgm:pt modelId="{C4DF07B8-0733-460C-BE95-A61BBB7047C8}" type="pres">
      <dgm:prSet presAssocID="{E3251690-C0DA-4B79-A217-E22C7692BBFD}" presName="negSpace" presStyleCnt="0"/>
      <dgm:spPr/>
    </dgm:pt>
    <dgm:pt modelId="{8092E73C-4309-40DE-A671-7883036620C1}" type="pres">
      <dgm:prSet presAssocID="{E3251690-C0DA-4B79-A217-E22C7692BBFD}" presName="circle" presStyleLbl="node1" presStyleIdx="0" presStyleCnt="3"/>
      <dgm:spPr/>
    </dgm:pt>
    <dgm:pt modelId="{72F26398-168C-4578-A899-9900F314D510}" type="pres">
      <dgm:prSet presAssocID="{4F0E7B9A-9846-4C10-82DF-383D3A26D27B}" presName="transSpace" presStyleCnt="0"/>
      <dgm:spPr/>
    </dgm:pt>
    <dgm:pt modelId="{65F45C82-7ACF-4658-8411-22C176EAF3C7}" type="pres">
      <dgm:prSet presAssocID="{CAF44307-850F-450D-AE87-F7F3592ACCED}" presName="posSpace" presStyleCnt="0"/>
      <dgm:spPr/>
    </dgm:pt>
    <dgm:pt modelId="{EA928BD8-1491-4110-B245-56A2DB9DEDA1}" type="pres">
      <dgm:prSet presAssocID="{CAF44307-850F-450D-AE87-F7F3592ACCED}" presName="vertFlow" presStyleCnt="0"/>
      <dgm:spPr/>
    </dgm:pt>
    <dgm:pt modelId="{EC424510-8AFC-4395-9B29-2A8225620289}" type="pres">
      <dgm:prSet presAssocID="{CAF44307-850F-450D-AE87-F7F3592ACCED}" presName="topSpace" presStyleCnt="0"/>
      <dgm:spPr/>
    </dgm:pt>
    <dgm:pt modelId="{1546C18C-AE7C-44A0-B52D-097FB94E2A8A}" type="pres">
      <dgm:prSet presAssocID="{CAF44307-850F-450D-AE87-F7F3592ACCED}" presName="firstComp" presStyleCnt="0"/>
      <dgm:spPr/>
    </dgm:pt>
    <dgm:pt modelId="{23CDB442-0F08-473D-8A67-A3A7FAA34106}" type="pres">
      <dgm:prSet presAssocID="{CAF44307-850F-450D-AE87-F7F3592ACCED}" presName="firstChild" presStyleLbl="bgAccFollowNode1" presStyleIdx="1" presStyleCnt="3"/>
      <dgm:spPr/>
    </dgm:pt>
    <dgm:pt modelId="{315FAB22-BCF3-4E93-B8EB-7BDE236EAD17}" type="pres">
      <dgm:prSet presAssocID="{CAF44307-850F-450D-AE87-F7F3592ACCED}" presName="firstChildTx" presStyleLbl="bgAccFollowNode1" presStyleIdx="1" presStyleCnt="3">
        <dgm:presLayoutVars>
          <dgm:bulletEnabled val="1"/>
        </dgm:presLayoutVars>
      </dgm:prSet>
      <dgm:spPr/>
    </dgm:pt>
    <dgm:pt modelId="{72C55A0A-8ABB-40C7-AC9C-330A78C43B4F}" type="pres">
      <dgm:prSet presAssocID="{CAF44307-850F-450D-AE87-F7F3592ACCED}" presName="negSpace" presStyleCnt="0"/>
      <dgm:spPr/>
    </dgm:pt>
    <dgm:pt modelId="{80186EA1-E90F-4A2F-99E2-26228287C539}" type="pres">
      <dgm:prSet presAssocID="{CAF44307-850F-450D-AE87-F7F3592ACCED}" presName="circle" presStyleLbl="node1" presStyleIdx="1" presStyleCnt="3"/>
      <dgm:spPr/>
    </dgm:pt>
    <dgm:pt modelId="{13B970C7-3A5B-403C-96DD-8C0DFB864484}" type="pres">
      <dgm:prSet presAssocID="{9C366AC4-3CD0-43F6-BDEC-C3E11B688AC7}" presName="transSpace" presStyleCnt="0"/>
      <dgm:spPr/>
    </dgm:pt>
    <dgm:pt modelId="{90FCAE7D-1EC8-4F37-B004-0846609A3EF6}" type="pres">
      <dgm:prSet presAssocID="{130C6483-E784-40AD-93CF-133F7FB08E8C}" presName="posSpace" presStyleCnt="0"/>
      <dgm:spPr/>
    </dgm:pt>
    <dgm:pt modelId="{967B8DE6-8797-4044-86C3-6C694AD16659}" type="pres">
      <dgm:prSet presAssocID="{130C6483-E784-40AD-93CF-133F7FB08E8C}" presName="vertFlow" presStyleCnt="0"/>
      <dgm:spPr/>
    </dgm:pt>
    <dgm:pt modelId="{9181234E-D8DD-4B11-8A29-ED3B23EA9035}" type="pres">
      <dgm:prSet presAssocID="{130C6483-E784-40AD-93CF-133F7FB08E8C}" presName="topSpace" presStyleCnt="0"/>
      <dgm:spPr/>
    </dgm:pt>
    <dgm:pt modelId="{0F4A7F6B-8267-4514-B221-96AE125B601B}" type="pres">
      <dgm:prSet presAssocID="{130C6483-E784-40AD-93CF-133F7FB08E8C}" presName="firstComp" presStyleCnt="0"/>
      <dgm:spPr/>
    </dgm:pt>
    <dgm:pt modelId="{FB230862-8FD4-49BB-B2F7-7162B1EE3D44}" type="pres">
      <dgm:prSet presAssocID="{130C6483-E784-40AD-93CF-133F7FB08E8C}" presName="firstChild" presStyleLbl="bgAccFollowNode1" presStyleIdx="2" presStyleCnt="3"/>
      <dgm:spPr/>
    </dgm:pt>
    <dgm:pt modelId="{F3954C66-D520-459E-98D4-B2C7454A4DDE}" type="pres">
      <dgm:prSet presAssocID="{130C6483-E784-40AD-93CF-133F7FB08E8C}" presName="firstChildTx" presStyleLbl="bgAccFollowNode1" presStyleIdx="2" presStyleCnt="3">
        <dgm:presLayoutVars>
          <dgm:bulletEnabled val="1"/>
        </dgm:presLayoutVars>
      </dgm:prSet>
      <dgm:spPr/>
    </dgm:pt>
    <dgm:pt modelId="{1EC34D5C-8088-4BD2-9C40-9DB2C9A114B0}" type="pres">
      <dgm:prSet presAssocID="{130C6483-E784-40AD-93CF-133F7FB08E8C}" presName="negSpace" presStyleCnt="0"/>
      <dgm:spPr/>
    </dgm:pt>
    <dgm:pt modelId="{B753660B-C151-4A38-A764-00B528971EA0}" type="pres">
      <dgm:prSet presAssocID="{130C6483-E784-40AD-93CF-133F7FB08E8C}" presName="circle" presStyleLbl="node1" presStyleIdx="2" presStyleCnt="3"/>
      <dgm:spPr/>
    </dgm:pt>
  </dgm:ptLst>
  <dgm:cxnLst>
    <dgm:cxn modelId="{DC337D01-B026-4C0A-8341-A06159ED7D47}" srcId="{97DBE262-61C4-4A91-BE3D-84761C5B8313}" destId="{E3251690-C0DA-4B79-A217-E22C7692BBFD}" srcOrd="0" destOrd="0" parTransId="{599872F8-68E2-4100-9ED6-E2249DCB2E52}" sibTransId="{4F0E7B9A-9846-4C10-82DF-383D3A26D27B}"/>
    <dgm:cxn modelId="{9F0FE904-7FB4-4883-8747-D41A5B329905}" type="presOf" srcId="{CAF44307-850F-450D-AE87-F7F3592ACCED}" destId="{80186EA1-E90F-4A2F-99E2-26228287C539}" srcOrd="0" destOrd="0" presId="urn:microsoft.com/office/officeart/2005/8/layout/hList9"/>
    <dgm:cxn modelId="{200FE50D-50EA-446D-93E5-9BDC7685F665}" type="presOf" srcId="{2980BF3E-5F5D-4466-A772-99E15A43948D}" destId="{FD6F678B-09E2-4B71-A079-CCE95F8DD574}" srcOrd="0" destOrd="0" presId="urn:microsoft.com/office/officeart/2005/8/layout/hList9"/>
    <dgm:cxn modelId="{23A42F0E-FE3D-41FC-B735-BC47F0C92EE0}" srcId="{97DBE262-61C4-4A91-BE3D-84761C5B8313}" destId="{130C6483-E784-40AD-93CF-133F7FB08E8C}" srcOrd="2" destOrd="0" parTransId="{28705C15-2ACE-4F92-8AA2-40F699034323}" sibTransId="{C8DA8AE9-8978-4CF0-9EFE-A1D709ECD276}"/>
    <dgm:cxn modelId="{B77C6111-92A2-49BA-A0A8-A5559C41027B}" type="presOf" srcId="{FED10178-ECB0-42FC-A830-7CE13285F9BE}" destId="{315FAB22-BCF3-4E93-B8EB-7BDE236EAD17}" srcOrd="1" destOrd="0" presId="urn:microsoft.com/office/officeart/2005/8/layout/hList9"/>
    <dgm:cxn modelId="{77CC6423-89F5-4603-8C07-4EC04FA939C7}" type="presOf" srcId="{2980BF3E-5F5D-4466-A772-99E15A43948D}" destId="{907FBA97-0C58-4B61-B99E-85120C952814}" srcOrd="1" destOrd="0" presId="urn:microsoft.com/office/officeart/2005/8/layout/hList9"/>
    <dgm:cxn modelId="{1997292E-A03D-4BBF-83E3-20AC1A8F5B78}" srcId="{CAF44307-850F-450D-AE87-F7F3592ACCED}" destId="{FED10178-ECB0-42FC-A830-7CE13285F9BE}" srcOrd="0" destOrd="0" parTransId="{EF8358A0-6AE2-445F-981B-4BBEA3F7B5B9}" sibTransId="{6FD3AE97-36A9-4030-9506-88E2930B530E}"/>
    <dgm:cxn modelId="{59786E4F-045E-40AF-AEC8-2A0307BA0E9B}" type="presOf" srcId="{F0C48B4B-45C1-4098-8EE4-EC3423E654CD}" destId="{F3954C66-D520-459E-98D4-B2C7454A4DDE}" srcOrd="1" destOrd="0" presId="urn:microsoft.com/office/officeart/2005/8/layout/hList9"/>
    <dgm:cxn modelId="{EE5F9A85-8325-45D2-9D9A-045B4799C479}" type="presOf" srcId="{FED10178-ECB0-42FC-A830-7CE13285F9BE}" destId="{23CDB442-0F08-473D-8A67-A3A7FAA34106}" srcOrd="0" destOrd="0" presId="urn:microsoft.com/office/officeart/2005/8/layout/hList9"/>
    <dgm:cxn modelId="{9AC46B95-AE1E-42A6-858B-3109AE659737}" type="presOf" srcId="{130C6483-E784-40AD-93CF-133F7FB08E8C}" destId="{B753660B-C151-4A38-A764-00B528971EA0}" srcOrd="0" destOrd="0" presId="urn:microsoft.com/office/officeart/2005/8/layout/hList9"/>
    <dgm:cxn modelId="{009EBBB9-E438-4894-B1AC-570CB9DD7681}" type="presOf" srcId="{E3251690-C0DA-4B79-A217-E22C7692BBFD}" destId="{8092E73C-4309-40DE-A671-7883036620C1}" srcOrd="0" destOrd="0" presId="urn:microsoft.com/office/officeart/2005/8/layout/hList9"/>
    <dgm:cxn modelId="{D9A7EAC7-ED61-46B4-B9D6-C238C7AFA3A3}" type="presOf" srcId="{97DBE262-61C4-4A91-BE3D-84761C5B8313}" destId="{4AAA7803-C8BA-4CB4-B992-B2D43E925D71}" srcOrd="0" destOrd="0" presId="urn:microsoft.com/office/officeart/2005/8/layout/hList9"/>
    <dgm:cxn modelId="{356AE7D5-DC12-4110-8B45-E54557420586}" srcId="{E3251690-C0DA-4B79-A217-E22C7692BBFD}" destId="{2980BF3E-5F5D-4466-A772-99E15A43948D}" srcOrd="0" destOrd="0" parTransId="{0C26BAF2-12E7-4E8E-A1CC-B261EA43C308}" sibTransId="{1EB0D8BA-D5A7-4670-AB90-BBAFA0428077}"/>
    <dgm:cxn modelId="{A633A9E6-2AE1-480D-BF67-DA884E8DB222}" srcId="{97DBE262-61C4-4A91-BE3D-84761C5B8313}" destId="{CAF44307-850F-450D-AE87-F7F3592ACCED}" srcOrd="1" destOrd="0" parTransId="{DF7E89E4-3ABF-41A2-B338-0F4C30DAD5B2}" sibTransId="{9C366AC4-3CD0-43F6-BDEC-C3E11B688AC7}"/>
    <dgm:cxn modelId="{229B34F2-D53B-489D-86FA-4C8E38D5145D}" type="presOf" srcId="{F0C48B4B-45C1-4098-8EE4-EC3423E654CD}" destId="{FB230862-8FD4-49BB-B2F7-7162B1EE3D44}" srcOrd="0" destOrd="0" presId="urn:microsoft.com/office/officeart/2005/8/layout/hList9"/>
    <dgm:cxn modelId="{9E2F8AF9-A1B8-4394-9863-EF9447AA8586}" srcId="{130C6483-E784-40AD-93CF-133F7FB08E8C}" destId="{F0C48B4B-45C1-4098-8EE4-EC3423E654CD}" srcOrd="0" destOrd="0" parTransId="{0F7D5211-4DE4-4EC0-8302-5538315910A4}" sibTransId="{91C78640-7543-4F13-B1A7-A3A8EC84985F}"/>
    <dgm:cxn modelId="{5F6649F4-DDEC-44E1-9159-974CECFA0872}" type="presParOf" srcId="{4AAA7803-C8BA-4CB4-B992-B2D43E925D71}" destId="{52C9D4DB-AB15-46E1-880D-D2F41BCF95DA}" srcOrd="0" destOrd="0" presId="urn:microsoft.com/office/officeart/2005/8/layout/hList9"/>
    <dgm:cxn modelId="{B6B1299D-2E5E-45B5-8C76-FB9D6010D468}" type="presParOf" srcId="{4AAA7803-C8BA-4CB4-B992-B2D43E925D71}" destId="{63B6AE9E-B6DD-4A87-9638-3F4B7A5D26CD}" srcOrd="1" destOrd="0" presId="urn:microsoft.com/office/officeart/2005/8/layout/hList9"/>
    <dgm:cxn modelId="{FD074C87-6EFA-448F-B9D1-7332296A11D6}" type="presParOf" srcId="{63B6AE9E-B6DD-4A87-9638-3F4B7A5D26CD}" destId="{F750DEF2-26EF-4649-9F03-339848743637}" srcOrd="0" destOrd="0" presId="urn:microsoft.com/office/officeart/2005/8/layout/hList9"/>
    <dgm:cxn modelId="{425EE730-7817-4C12-AA2F-E424FA078F7E}" type="presParOf" srcId="{63B6AE9E-B6DD-4A87-9638-3F4B7A5D26CD}" destId="{5B99D2F8-896B-4330-99D6-8254CC56CB61}" srcOrd="1" destOrd="0" presId="urn:microsoft.com/office/officeart/2005/8/layout/hList9"/>
    <dgm:cxn modelId="{0315A492-C8C6-4F4D-A802-E30485814CA1}" type="presParOf" srcId="{5B99D2F8-896B-4330-99D6-8254CC56CB61}" destId="{FD6F678B-09E2-4B71-A079-CCE95F8DD574}" srcOrd="0" destOrd="0" presId="urn:microsoft.com/office/officeart/2005/8/layout/hList9"/>
    <dgm:cxn modelId="{9677BFF3-4D0B-4B4D-A834-9D35FC81F202}" type="presParOf" srcId="{5B99D2F8-896B-4330-99D6-8254CC56CB61}" destId="{907FBA97-0C58-4B61-B99E-85120C952814}" srcOrd="1" destOrd="0" presId="urn:microsoft.com/office/officeart/2005/8/layout/hList9"/>
    <dgm:cxn modelId="{718E4B67-B501-4CEE-9BDB-AFB5889EEC5F}" type="presParOf" srcId="{4AAA7803-C8BA-4CB4-B992-B2D43E925D71}" destId="{C4DF07B8-0733-460C-BE95-A61BBB7047C8}" srcOrd="2" destOrd="0" presId="urn:microsoft.com/office/officeart/2005/8/layout/hList9"/>
    <dgm:cxn modelId="{24856474-D5D2-41DB-A680-241648C0ABF4}" type="presParOf" srcId="{4AAA7803-C8BA-4CB4-B992-B2D43E925D71}" destId="{8092E73C-4309-40DE-A671-7883036620C1}" srcOrd="3" destOrd="0" presId="urn:microsoft.com/office/officeart/2005/8/layout/hList9"/>
    <dgm:cxn modelId="{3CDE20F6-6DE7-4D3C-85CC-EDBFAF632ACE}" type="presParOf" srcId="{4AAA7803-C8BA-4CB4-B992-B2D43E925D71}" destId="{72F26398-168C-4578-A899-9900F314D510}" srcOrd="4" destOrd="0" presId="urn:microsoft.com/office/officeart/2005/8/layout/hList9"/>
    <dgm:cxn modelId="{684FFD10-8808-4171-BA0F-FCAA0FDE838F}" type="presParOf" srcId="{4AAA7803-C8BA-4CB4-B992-B2D43E925D71}" destId="{65F45C82-7ACF-4658-8411-22C176EAF3C7}" srcOrd="5" destOrd="0" presId="urn:microsoft.com/office/officeart/2005/8/layout/hList9"/>
    <dgm:cxn modelId="{F90FC0DE-9683-44DF-A49B-485E1D65A7B0}" type="presParOf" srcId="{4AAA7803-C8BA-4CB4-B992-B2D43E925D71}" destId="{EA928BD8-1491-4110-B245-56A2DB9DEDA1}" srcOrd="6" destOrd="0" presId="urn:microsoft.com/office/officeart/2005/8/layout/hList9"/>
    <dgm:cxn modelId="{96343622-BA06-4673-818A-36BF449AEC13}" type="presParOf" srcId="{EA928BD8-1491-4110-B245-56A2DB9DEDA1}" destId="{EC424510-8AFC-4395-9B29-2A8225620289}" srcOrd="0" destOrd="0" presId="urn:microsoft.com/office/officeart/2005/8/layout/hList9"/>
    <dgm:cxn modelId="{85BA6809-62F4-4455-A696-783009AF3F31}" type="presParOf" srcId="{EA928BD8-1491-4110-B245-56A2DB9DEDA1}" destId="{1546C18C-AE7C-44A0-B52D-097FB94E2A8A}" srcOrd="1" destOrd="0" presId="urn:microsoft.com/office/officeart/2005/8/layout/hList9"/>
    <dgm:cxn modelId="{6322E416-F6C5-4DA3-A30E-23CCDA7E7215}" type="presParOf" srcId="{1546C18C-AE7C-44A0-B52D-097FB94E2A8A}" destId="{23CDB442-0F08-473D-8A67-A3A7FAA34106}" srcOrd="0" destOrd="0" presId="urn:microsoft.com/office/officeart/2005/8/layout/hList9"/>
    <dgm:cxn modelId="{54723C0C-4D32-4C47-856A-E563C0D1F4C0}" type="presParOf" srcId="{1546C18C-AE7C-44A0-B52D-097FB94E2A8A}" destId="{315FAB22-BCF3-4E93-B8EB-7BDE236EAD17}" srcOrd="1" destOrd="0" presId="urn:microsoft.com/office/officeart/2005/8/layout/hList9"/>
    <dgm:cxn modelId="{F02427E0-2F0C-494F-B5E8-6559ECEFD0B1}" type="presParOf" srcId="{4AAA7803-C8BA-4CB4-B992-B2D43E925D71}" destId="{72C55A0A-8ABB-40C7-AC9C-330A78C43B4F}" srcOrd="7" destOrd="0" presId="urn:microsoft.com/office/officeart/2005/8/layout/hList9"/>
    <dgm:cxn modelId="{B45F6301-616E-4579-A64E-C9622A5EA856}" type="presParOf" srcId="{4AAA7803-C8BA-4CB4-B992-B2D43E925D71}" destId="{80186EA1-E90F-4A2F-99E2-26228287C539}" srcOrd="8" destOrd="0" presId="urn:microsoft.com/office/officeart/2005/8/layout/hList9"/>
    <dgm:cxn modelId="{7B8458D5-AD4E-4CF8-AD9A-894417E50CDE}" type="presParOf" srcId="{4AAA7803-C8BA-4CB4-B992-B2D43E925D71}" destId="{13B970C7-3A5B-403C-96DD-8C0DFB864484}" srcOrd="9" destOrd="0" presId="urn:microsoft.com/office/officeart/2005/8/layout/hList9"/>
    <dgm:cxn modelId="{30454F41-1638-446F-84FA-CF83F9B33A12}" type="presParOf" srcId="{4AAA7803-C8BA-4CB4-B992-B2D43E925D71}" destId="{90FCAE7D-1EC8-4F37-B004-0846609A3EF6}" srcOrd="10" destOrd="0" presId="urn:microsoft.com/office/officeart/2005/8/layout/hList9"/>
    <dgm:cxn modelId="{D240F23E-DB61-4464-B61E-88B2A121BBE8}" type="presParOf" srcId="{4AAA7803-C8BA-4CB4-B992-B2D43E925D71}" destId="{967B8DE6-8797-4044-86C3-6C694AD16659}" srcOrd="11" destOrd="0" presId="urn:microsoft.com/office/officeart/2005/8/layout/hList9"/>
    <dgm:cxn modelId="{BE076889-F52D-440D-85B8-963BAF005816}" type="presParOf" srcId="{967B8DE6-8797-4044-86C3-6C694AD16659}" destId="{9181234E-D8DD-4B11-8A29-ED3B23EA9035}" srcOrd="0" destOrd="0" presId="urn:microsoft.com/office/officeart/2005/8/layout/hList9"/>
    <dgm:cxn modelId="{430E5A9A-005C-4C48-967D-28457C1DFB38}" type="presParOf" srcId="{967B8DE6-8797-4044-86C3-6C694AD16659}" destId="{0F4A7F6B-8267-4514-B221-96AE125B601B}" srcOrd="1" destOrd="0" presId="urn:microsoft.com/office/officeart/2005/8/layout/hList9"/>
    <dgm:cxn modelId="{4C4D0E7E-993C-4FB8-9725-29E6F3903CE6}" type="presParOf" srcId="{0F4A7F6B-8267-4514-B221-96AE125B601B}" destId="{FB230862-8FD4-49BB-B2F7-7162B1EE3D44}" srcOrd="0" destOrd="0" presId="urn:microsoft.com/office/officeart/2005/8/layout/hList9"/>
    <dgm:cxn modelId="{25C6FB81-AF25-402D-A502-D3A1BFE72A9A}" type="presParOf" srcId="{0F4A7F6B-8267-4514-B221-96AE125B601B}" destId="{F3954C66-D520-459E-98D4-B2C7454A4DDE}" srcOrd="1" destOrd="0" presId="urn:microsoft.com/office/officeart/2005/8/layout/hList9"/>
    <dgm:cxn modelId="{77196792-6FE5-41DB-86C6-D012F7B8FD03}" type="presParOf" srcId="{4AAA7803-C8BA-4CB4-B992-B2D43E925D71}" destId="{1EC34D5C-8088-4BD2-9C40-9DB2C9A114B0}" srcOrd="12" destOrd="0" presId="urn:microsoft.com/office/officeart/2005/8/layout/hList9"/>
    <dgm:cxn modelId="{0B621E58-13A5-460D-BF8D-F3BBF5F81A41}" type="presParOf" srcId="{4AAA7803-C8BA-4CB4-B992-B2D43E925D71}" destId="{B753660B-C151-4A38-A764-00B528971EA0}" srcOrd="13" destOrd="0" presId="urn:microsoft.com/office/officeart/2005/8/layout/hList9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BB49D9-FE8A-495E-9FB2-6E4BC39E5B4D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0AF7797-56C7-4968-88D0-AD5FAACA92F4}">
      <dgm:prSet phldrT="[Tekst]" custT="1"/>
      <dgm:spPr/>
      <dgm:t>
        <a:bodyPr/>
        <a:lstStyle/>
        <a:p>
          <a:r>
            <a:rPr lang="pl-PL" sz="1450" dirty="0"/>
            <a:t>ułatwienie rozpoczęcia ustrukturyzowanej dyskusji o potrzebach sektora dotyczących szeroko rozumianej edukacji</a:t>
          </a:r>
        </a:p>
      </dgm:t>
    </dgm:pt>
    <dgm:pt modelId="{91CD22A4-D3EC-426A-AAEC-B8E123784C09}" type="parTrans" cxnId="{7372B03A-0FA9-4E6D-952E-2B2848F73F88}">
      <dgm:prSet/>
      <dgm:spPr/>
      <dgm:t>
        <a:bodyPr/>
        <a:lstStyle/>
        <a:p>
          <a:endParaRPr lang="pl-PL"/>
        </a:p>
      </dgm:t>
    </dgm:pt>
    <dgm:pt modelId="{0A97F2E2-B0CD-4BB1-A885-E2ADAF221743}" type="sibTrans" cxnId="{7372B03A-0FA9-4E6D-952E-2B2848F73F88}">
      <dgm:prSet/>
      <dgm:spPr/>
      <dgm:t>
        <a:bodyPr/>
        <a:lstStyle/>
        <a:p>
          <a:endParaRPr lang="pl-PL"/>
        </a:p>
      </dgm:t>
    </dgm:pt>
    <dgm:pt modelId="{7E4E07C0-4295-4354-ABBA-AC4AA05560B7}">
      <dgm:prSet phldrT="[Tekst]" custT="1"/>
      <dgm:spPr/>
      <dgm:t>
        <a:bodyPr/>
        <a:lstStyle/>
        <a:p>
          <a:r>
            <a:rPr lang="pl-PL" sz="1450" dirty="0"/>
            <a:t>odpowiedź na deregulację zawodów</a:t>
          </a:r>
        </a:p>
      </dgm:t>
    </dgm:pt>
    <dgm:pt modelId="{7E378587-5629-45E7-8230-DF0D03D7FBB2}" type="parTrans" cxnId="{536D1632-646B-4A21-AF4D-7F1ECE815CFA}">
      <dgm:prSet/>
      <dgm:spPr/>
      <dgm:t>
        <a:bodyPr/>
        <a:lstStyle/>
        <a:p>
          <a:endParaRPr lang="pl-PL"/>
        </a:p>
      </dgm:t>
    </dgm:pt>
    <dgm:pt modelId="{F7A79E21-17AD-4B65-8D0A-42CDAA55890F}" type="sibTrans" cxnId="{536D1632-646B-4A21-AF4D-7F1ECE815CFA}">
      <dgm:prSet/>
      <dgm:spPr/>
      <dgm:t>
        <a:bodyPr/>
        <a:lstStyle/>
        <a:p>
          <a:endParaRPr lang="pl-PL"/>
        </a:p>
      </dgm:t>
    </dgm:pt>
    <dgm:pt modelId="{9E59F7F3-B18B-4BD2-99FF-542EC24344CA}">
      <dgm:prSet phldrT="[Tekst]" custT="1"/>
      <dgm:spPr/>
      <dgm:t>
        <a:bodyPr/>
        <a:lstStyle/>
        <a:p>
          <a:r>
            <a:rPr lang="pl-PL" sz="1450" dirty="0"/>
            <a:t>wsparcie na poziomie przedsiębiorstwa, w zarządzaniu zasobami ludzkimi czy zarządzaniu kompetencjami </a:t>
          </a:r>
        </a:p>
      </dgm:t>
    </dgm:pt>
    <dgm:pt modelId="{210B2592-A41D-4901-9CD6-529A3B032720}" type="parTrans" cxnId="{5A49F1A1-2DD5-486D-9B0F-80DA163C8F13}">
      <dgm:prSet/>
      <dgm:spPr/>
      <dgm:t>
        <a:bodyPr/>
        <a:lstStyle/>
        <a:p>
          <a:endParaRPr lang="pl-PL"/>
        </a:p>
      </dgm:t>
    </dgm:pt>
    <dgm:pt modelId="{4A491AF0-927C-432E-8714-C3C1F18F8ADC}" type="sibTrans" cxnId="{5A49F1A1-2DD5-486D-9B0F-80DA163C8F13}">
      <dgm:prSet/>
      <dgm:spPr/>
      <dgm:t>
        <a:bodyPr/>
        <a:lstStyle/>
        <a:p>
          <a:endParaRPr lang="pl-PL"/>
        </a:p>
      </dgm:t>
    </dgm:pt>
    <dgm:pt modelId="{087001B2-D20C-4B39-BA9F-795D8050FBFF}">
      <dgm:prSet phldrT="[Tekst]" custT="1"/>
      <dgm:spPr/>
      <dgm:t>
        <a:bodyPr/>
        <a:lstStyle/>
        <a:p>
          <a:r>
            <a:rPr lang="pl-PL" sz="1450" dirty="0"/>
            <a:t>ułatwienie określania poziomów PRK dla kwalifikacji</a:t>
          </a:r>
        </a:p>
      </dgm:t>
    </dgm:pt>
    <dgm:pt modelId="{01CAF804-BB98-46E7-A46D-FF77288C7EDB}" type="parTrans" cxnId="{6D6EFDDF-4023-4D3D-B8BE-DC3D9665822C}">
      <dgm:prSet/>
      <dgm:spPr/>
      <dgm:t>
        <a:bodyPr/>
        <a:lstStyle/>
        <a:p>
          <a:endParaRPr lang="pl-PL"/>
        </a:p>
      </dgm:t>
    </dgm:pt>
    <dgm:pt modelId="{92E54771-D76E-4FEF-8BF9-CC3B7D78C6CD}" type="sibTrans" cxnId="{6D6EFDDF-4023-4D3D-B8BE-DC3D9665822C}">
      <dgm:prSet/>
      <dgm:spPr/>
      <dgm:t>
        <a:bodyPr/>
        <a:lstStyle/>
        <a:p>
          <a:endParaRPr lang="pl-PL"/>
        </a:p>
      </dgm:t>
    </dgm:pt>
    <dgm:pt modelId="{27E14FBA-1FB0-4DF5-9738-27DD20812DB4}">
      <dgm:prSet phldrT="[Tekst]" custT="1"/>
      <dgm:spPr/>
      <dgm:t>
        <a:bodyPr/>
        <a:lstStyle/>
        <a:p>
          <a:r>
            <a:rPr lang="pl-PL" sz="1450" dirty="0"/>
            <a:t>ułatwienie dopasowanie kompetencji posiadanych przez pracowników do potrzeb rynku pracy</a:t>
          </a:r>
        </a:p>
      </dgm:t>
    </dgm:pt>
    <dgm:pt modelId="{FF30303D-20AA-4E89-AF6A-60F4BF508074}" type="parTrans" cxnId="{B6811B8F-82B5-4203-9AF7-AEC5ADDD03C2}">
      <dgm:prSet/>
      <dgm:spPr/>
      <dgm:t>
        <a:bodyPr/>
        <a:lstStyle/>
        <a:p>
          <a:endParaRPr lang="pl-PL"/>
        </a:p>
      </dgm:t>
    </dgm:pt>
    <dgm:pt modelId="{9A6F87F1-49D7-4447-9235-C7A9E91E8236}" type="sibTrans" cxnId="{B6811B8F-82B5-4203-9AF7-AEC5ADDD03C2}">
      <dgm:prSet/>
      <dgm:spPr/>
      <dgm:t>
        <a:bodyPr/>
        <a:lstStyle/>
        <a:p>
          <a:endParaRPr lang="pl-PL"/>
        </a:p>
      </dgm:t>
    </dgm:pt>
    <dgm:pt modelId="{B2E96216-50B2-44AB-B117-B77304CE9399}" type="pres">
      <dgm:prSet presAssocID="{E7BB49D9-FE8A-495E-9FB2-6E4BC39E5B4D}" presName="diagram" presStyleCnt="0">
        <dgm:presLayoutVars>
          <dgm:dir/>
          <dgm:resizeHandles val="exact"/>
        </dgm:presLayoutVars>
      </dgm:prSet>
      <dgm:spPr/>
    </dgm:pt>
    <dgm:pt modelId="{0AA23DF7-1D4F-4DDF-B635-1DC7E0AB28E0}" type="pres">
      <dgm:prSet presAssocID="{10AF7797-56C7-4968-88D0-AD5FAACA92F4}" presName="node" presStyleLbl="node1" presStyleIdx="0" presStyleCnt="5">
        <dgm:presLayoutVars>
          <dgm:bulletEnabled val="1"/>
        </dgm:presLayoutVars>
      </dgm:prSet>
      <dgm:spPr/>
    </dgm:pt>
    <dgm:pt modelId="{EBA6CC0D-0DF0-46CE-B274-F6D5F5C5D88C}" type="pres">
      <dgm:prSet presAssocID="{0A97F2E2-B0CD-4BB1-A885-E2ADAF221743}" presName="sibTrans" presStyleCnt="0"/>
      <dgm:spPr/>
    </dgm:pt>
    <dgm:pt modelId="{AE79AA99-BAB4-43C5-B860-8387B5154C39}" type="pres">
      <dgm:prSet presAssocID="{7E4E07C0-4295-4354-ABBA-AC4AA05560B7}" presName="node" presStyleLbl="node1" presStyleIdx="1" presStyleCnt="5">
        <dgm:presLayoutVars>
          <dgm:bulletEnabled val="1"/>
        </dgm:presLayoutVars>
      </dgm:prSet>
      <dgm:spPr/>
    </dgm:pt>
    <dgm:pt modelId="{DADBE7F8-BD6D-4DBA-8B6F-318D60308087}" type="pres">
      <dgm:prSet presAssocID="{F7A79E21-17AD-4B65-8D0A-42CDAA55890F}" presName="sibTrans" presStyleCnt="0"/>
      <dgm:spPr/>
    </dgm:pt>
    <dgm:pt modelId="{FFE9D932-24F9-49DA-A204-D972B58B3F05}" type="pres">
      <dgm:prSet presAssocID="{9E59F7F3-B18B-4BD2-99FF-542EC24344CA}" presName="node" presStyleLbl="node1" presStyleIdx="2" presStyleCnt="5">
        <dgm:presLayoutVars>
          <dgm:bulletEnabled val="1"/>
        </dgm:presLayoutVars>
      </dgm:prSet>
      <dgm:spPr/>
    </dgm:pt>
    <dgm:pt modelId="{78D6E9B7-9C04-4DB1-B2EE-21D8D1D2AC23}" type="pres">
      <dgm:prSet presAssocID="{4A491AF0-927C-432E-8714-C3C1F18F8ADC}" presName="sibTrans" presStyleCnt="0"/>
      <dgm:spPr/>
    </dgm:pt>
    <dgm:pt modelId="{02ACECB5-5840-44A1-A72F-30F6024C8F3F}" type="pres">
      <dgm:prSet presAssocID="{087001B2-D20C-4B39-BA9F-795D8050FBFF}" presName="node" presStyleLbl="node1" presStyleIdx="3" presStyleCnt="5">
        <dgm:presLayoutVars>
          <dgm:bulletEnabled val="1"/>
        </dgm:presLayoutVars>
      </dgm:prSet>
      <dgm:spPr/>
    </dgm:pt>
    <dgm:pt modelId="{A624E93C-A3DB-450D-AD62-667131C279E3}" type="pres">
      <dgm:prSet presAssocID="{92E54771-D76E-4FEF-8BF9-CC3B7D78C6CD}" presName="sibTrans" presStyleCnt="0"/>
      <dgm:spPr/>
    </dgm:pt>
    <dgm:pt modelId="{5F4847E3-2306-4AD6-B50D-20C098237F1D}" type="pres">
      <dgm:prSet presAssocID="{27E14FBA-1FB0-4DF5-9738-27DD20812DB4}" presName="node" presStyleLbl="node1" presStyleIdx="4" presStyleCnt="5">
        <dgm:presLayoutVars>
          <dgm:bulletEnabled val="1"/>
        </dgm:presLayoutVars>
      </dgm:prSet>
      <dgm:spPr/>
    </dgm:pt>
  </dgm:ptLst>
  <dgm:cxnLst>
    <dgm:cxn modelId="{103F8311-090E-4645-BE33-BD158D76DBFC}" type="presOf" srcId="{7E4E07C0-4295-4354-ABBA-AC4AA05560B7}" destId="{AE79AA99-BAB4-43C5-B860-8387B5154C39}" srcOrd="0" destOrd="0" presId="urn:microsoft.com/office/officeart/2005/8/layout/default"/>
    <dgm:cxn modelId="{536D1632-646B-4A21-AF4D-7F1ECE815CFA}" srcId="{E7BB49D9-FE8A-495E-9FB2-6E4BC39E5B4D}" destId="{7E4E07C0-4295-4354-ABBA-AC4AA05560B7}" srcOrd="1" destOrd="0" parTransId="{7E378587-5629-45E7-8230-DF0D03D7FBB2}" sibTransId="{F7A79E21-17AD-4B65-8D0A-42CDAA55890F}"/>
    <dgm:cxn modelId="{7372B03A-0FA9-4E6D-952E-2B2848F73F88}" srcId="{E7BB49D9-FE8A-495E-9FB2-6E4BC39E5B4D}" destId="{10AF7797-56C7-4968-88D0-AD5FAACA92F4}" srcOrd="0" destOrd="0" parTransId="{91CD22A4-D3EC-426A-AAEC-B8E123784C09}" sibTransId="{0A97F2E2-B0CD-4BB1-A885-E2ADAF221743}"/>
    <dgm:cxn modelId="{7EE98940-D0B1-4AF6-9D95-DC1AD1F5FCC8}" type="presOf" srcId="{E7BB49D9-FE8A-495E-9FB2-6E4BC39E5B4D}" destId="{B2E96216-50B2-44AB-B117-B77304CE9399}" srcOrd="0" destOrd="0" presId="urn:microsoft.com/office/officeart/2005/8/layout/default"/>
    <dgm:cxn modelId="{9354E257-AD6D-4C33-AEA9-3765D2ADD8E2}" type="presOf" srcId="{10AF7797-56C7-4968-88D0-AD5FAACA92F4}" destId="{0AA23DF7-1D4F-4DDF-B635-1DC7E0AB28E0}" srcOrd="0" destOrd="0" presId="urn:microsoft.com/office/officeart/2005/8/layout/default"/>
    <dgm:cxn modelId="{B6811B8F-82B5-4203-9AF7-AEC5ADDD03C2}" srcId="{E7BB49D9-FE8A-495E-9FB2-6E4BC39E5B4D}" destId="{27E14FBA-1FB0-4DF5-9738-27DD20812DB4}" srcOrd="4" destOrd="0" parTransId="{FF30303D-20AA-4E89-AF6A-60F4BF508074}" sibTransId="{9A6F87F1-49D7-4447-9235-C7A9E91E8236}"/>
    <dgm:cxn modelId="{AA98C69E-55DE-43D3-B2A8-552A194FC9CF}" type="presOf" srcId="{087001B2-D20C-4B39-BA9F-795D8050FBFF}" destId="{02ACECB5-5840-44A1-A72F-30F6024C8F3F}" srcOrd="0" destOrd="0" presId="urn:microsoft.com/office/officeart/2005/8/layout/default"/>
    <dgm:cxn modelId="{5A49F1A1-2DD5-486D-9B0F-80DA163C8F13}" srcId="{E7BB49D9-FE8A-495E-9FB2-6E4BC39E5B4D}" destId="{9E59F7F3-B18B-4BD2-99FF-542EC24344CA}" srcOrd="2" destOrd="0" parTransId="{210B2592-A41D-4901-9CD6-529A3B032720}" sibTransId="{4A491AF0-927C-432E-8714-C3C1F18F8ADC}"/>
    <dgm:cxn modelId="{C34780A7-9D60-4ED9-80B2-B00667C19447}" type="presOf" srcId="{27E14FBA-1FB0-4DF5-9738-27DD20812DB4}" destId="{5F4847E3-2306-4AD6-B50D-20C098237F1D}" srcOrd="0" destOrd="0" presId="urn:microsoft.com/office/officeart/2005/8/layout/default"/>
    <dgm:cxn modelId="{1DFFA9C3-01FB-4014-AD02-3AFC875353B3}" type="presOf" srcId="{9E59F7F3-B18B-4BD2-99FF-542EC24344CA}" destId="{FFE9D932-24F9-49DA-A204-D972B58B3F05}" srcOrd="0" destOrd="0" presId="urn:microsoft.com/office/officeart/2005/8/layout/default"/>
    <dgm:cxn modelId="{6D6EFDDF-4023-4D3D-B8BE-DC3D9665822C}" srcId="{E7BB49D9-FE8A-495E-9FB2-6E4BC39E5B4D}" destId="{087001B2-D20C-4B39-BA9F-795D8050FBFF}" srcOrd="3" destOrd="0" parTransId="{01CAF804-BB98-46E7-A46D-FF77288C7EDB}" sibTransId="{92E54771-D76E-4FEF-8BF9-CC3B7D78C6CD}"/>
    <dgm:cxn modelId="{D0F0B956-84F7-4C98-AF29-A0387A301F36}" type="presParOf" srcId="{B2E96216-50B2-44AB-B117-B77304CE9399}" destId="{0AA23DF7-1D4F-4DDF-B635-1DC7E0AB28E0}" srcOrd="0" destOrd="0" presId="urn:microsoft.com/office/officeart/2005/8/layout/default"/>
    <dgm:cxn modelId="{EADAB555-0BC7-4DAA-927A-8E24081E3CE4}" type="presParOf" srcId="{B2E96216-50B2-44AB-B117-B77304CE9399}" destId="{EBA6CC0D-0DF0-46CE-B274-F6D5F5C5D88C}" srcOrd="1" destOrd="0" presId="urn:microsoft.com/office/officeart/2005/8/layout/default"/>
    <dgm:cxn modelId="{3A067938-0082-435E-893C-6ADD041BDEAA}" type="presParOf" srcId="{B2E96216-50B2-44AB-B117-B77304CE9399}" destId="{AE79AA99-BAB4-43C5-B860-8387B5154C39}" srcOrd="2" destOrd="0" presId="urn:microsoft.com/office/officeart/2005/8/layout/default"/>
    <dgm:cxn modelId="{ACFF1FEB-B12B-4A80-A95F-2382604434BB}" type="presParOf" srcId="{B2E96216-50B2-44AB-B117-B77304CE9399}" destId="{DADBE7F8-BD6D-4DBA-8B6F-318D60308087}" srcOrd="3" destOrd="0" presId="urn:microsoft.com/office/officeart/2005/8/layout/default"/>
    <dgm:cxn modelId="{7A3A983A-CBA2-4152-AEC9-E129E779C819}" type="presParOf" srcId="{B2E96216-50B2-44AB-B117-B77304CE9399}" destId="{FFE9D932-24F9-49DA-A204-D972B58B3F05}" srcOrd="4" destOrd="0" presId="urn:microsoft.com/office/officeart/2005/8/layout/default"/>
    <dgm:cxn modelId="{C94EA1FC-B394-47F2-81A8-5E78D1CDDF6C}" type="presParOf" srcId="{B2E96216-50B2-44AB-B117-B77304CE9399}" destId="{78D6E9B7-9C04-4DB1-B2EE-21D8D1D2AC23}" srcOrd="5" destOrd="0" presId="urn:microsoft.com/office/officeart/2005/8/layout/default"/>
    <dgm:cxn modelId="{0CBCBB48-DC56-4790-8422-AC701AAFB960}" type="presParOf" srcId="{B2E96216-50B2-44AB-B117-B77304CE9399}" destId="{02ACECB5-5840-44A1-A72F-30F6024C8F3F}" srcOrd="6" destOrd="0" presId="urn:microsoft.com/office/officeart/2005/8/layout/default"/>
    <dgm:cxn modelId="{1AEE3425-44B6-4683-9811-F9D29B741F77}" type="presParOf" srcId="{B2E96216-50B2-44AB-B117-B77304CE9399}" destId="{A624E93C-A3DB-450D-AD62-667131C279E3}" srcOrd="7" destOrd="0" presId="urn:microsoft.com/office/officeart/2005/8/layout/default"/>
    <dgm:cxn modelId="{1485F603-9B15-436C-8545-6232114BFB73}" type="presParOf" srcId="{B2E96216-50B2-44AB-B117-B77304CE9399}" destId="{5F4847E3-2306-4AD6-B50D-20C098237F1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96468A-8F51-4849-B6A2-BE0273970DE0}" type="doc">
      <dgm:prSet loTypeId="urn:microsoft.com/office/officeart/2005/8/layout/b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D6A40336-DB53-495F-A3BC-F3D2687FD6ED}">
      <dgm:prSet phldrT="[Tekst]"/>
      <dgm:spPr/>
      <dgm:t>
        <a:bodyPr/>
        <a:lstStyle/>
        <a:p>
          <a:r>
            <a:rPr lang="pl-PL" dirty="0"/>
            <a:t>Powołanie zespołu ekspertów </a:t>
          </a:r>
        </a:p>
      </dgm:t>
    </dgm:pt>
    <dgm:pt modelId="{709D8AF1-8904-42E1-8367-77EFF3B74B83}" type="parTrans" cxnId="{84143497-0CBC-4D22-B3EB-52BF640CF117}">
      <dgm:prSet/>
      <dgm:spPr/>
      <dgm:t>
        <a:bodyPr/>
        <a:lstStyle/>
        <a:p>
          <a:endParaRPr lang="pl-PL"/>
        </a:p>
      </dgm:t>
    </dgm:pt>
    <dgm:pt modelId="{1D7C99C0-A738-48CC-87BB-DD8AA4F8C822}" type="sibTrans" cxnId="{84143497-0CBC-4D22-B3EB-52BF640CF117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pl-PL"/>
        </a:p>
      </dgm:t>
    </dgm:pt>
    <dgm:pt modelId="{F74E28D1-608B-4992-AB3C-4E1C6C524218}">
      <dgm:prSet phldrT="[Tekst]"/>
      <dgm:spPr/>
      <dgm:t>
        <a:bodyPr/>
        <a:lstStyle/>
        <a:p>
          <a:r>
            <a:rPr lang="pl-PL" dirty="0"/>
            <a:t>Praca własna zespołu ekspertów</a:t>
          </a:r>
        </a:p>
      </dgm:t>
    </dgm:pt>
    <dgm:pt modelId="{7FB6B11A-A70B-4AD6-9624-CB59EA9DAB98}" type="parTrans" cxnId="{0599CCBB-E49F-47C0-AE5B-39015E456BE2}">
      <dgm:prSet/>
      <dgm:spPr/>
      <dgm:t>
        <a:bodyPr/>
        <a:lstStyle/>
        <a:p>
          <a:endParaRPr lang="pl-PL"/>
        </a:p>
      </dgm:t>
    </dgm:pt>
    <dgm:pt modelId="{A211390F-A2F2-46FF-9FEB-4BEE20792D2D}" type="sibTrans" cxnId="{0599CCBB-E49F-47C0-AE5B-39015E456BE2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pl-PL"/>
        </a:p>
      </dgm:t>
    </dgm:pt>
    <dgm:pt modelId="{A6A2584A-326E-4209-99CD-50A3767662AB}">
      <dgm:prSet phldrT="[Tekst]"/>
      <dgm:spPr/>
      <dgm:t>
        <a:bodyPr/>
        <a:lstStyle/>
        <a:p>
          <a:r>
            <a:rPr lang="pl-PL" dirty="0"/>
            <a:t>Konsultacje branżowe</a:t>
          </a:r>
        </a:p>
      </dgm:t>
    </dgm:pt>
    <dgm:pt modelId="{A4E02773-8762-446C-B306-A7AB24A16A0A}" type="parTrans" cxnId="{073073EF-61C8-400C-B343-2C9432CE3620}">
      <dgm:prSet/>
      <dgm:spPr/>
      <dgm:t>
        <a:bodyPr/>
        <a:lstStyle/>
        <a:p>
          <a:endParaRPr lang="pl-PL"/>
        </a:p>
      </dgm:t>
    </dgm:pt>
    <dgm:pt modelId="{735162AC-252C-4C01-854C-6B157EFCDEE3}" type="sibTrans" cxnId="{073073EF-61C8-400C-B343-2C9432CE3620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pl-PL"/>
        </a:p>
      </dgm:t>
    </dgm:pt>
    <dgm:pt modelId="{636B38E0-3F84-45AC-B795-9C104216EA84}">
      <dgm:prSet phldrT="[Tekst]"/>
      <dgm:spPr/>
      <dgm:t>
        <a:bodyPr/>
        <a:lstStyle/>
        <a:p>
          <a:r>
            <a:rPr lang="pl-PL" dirty="0"/>
            <a:t>Finalny projekt ramy</a:t>
          </a:r>
        </a:p>
      </dgm:t>
    </dgm:pt>
    <dgm:pt modelId="{284148DD-A808-47A8-8202-19F281F9267C}" type="parTrans" cxnId="{31202399-8ED4-4B05-99C5-9F7137235A94}">
      <dgm:prSet/>
      <dgm:spPr/>
      <dgm:t>
        <a:bodyPr/>
        <a:lstStyle/>
        <a:p>
          <a:endParaRPr lang="pl-PL"/>
        </a:p>
      </dgm:t>
    </dgm:pt>
    <dgm:pt modelId="{91BE2914-9DEE-449E-B7D2-02E8785C52A3}" type="sibTrans" cxnId="{31202399-8ED4-4B05-99C5-9F7137235A94}">
      <dgm:prSet/>
      <dgm:spPr/>
      <dgm:t>
        <a:bodyPr/>
        <a:lstStyle/>
        <a:p>
          <a:endParaRPr lang="pl-PL"/>
        </a:p>
      </dgm:t>
    </dgm:pt>
    <dgm:pt modelId="{F1199F71-02C4-469D-BC4E-BB658733411C}" type="pres">
      <dgm:prSet presAssocID="{8A96468A-8F51-4849-B6A2-BE0273970DE0}" presName="Name0" presStyleCnt="0">
        <dgm:presLayoutVars>
          <dgm:dir/>
          <dgm:resizeHandles val="exact"/>
        </dgm:presLayoutVars>
      </dgm:prSet>
      <dgm:spPr/>
    </dgm:pt>
    <dgm:pt modelId="{79DD3011-6FCE-4380-8190-E1DDAC4826F0}" type="pres">
      <dgm:prSet presAssocID="{D6A40336-DB53-495F-A3BC-F3D2687FD6ED}" presName="node" presStyleLbl="node1" presStyleIdx="0" presStyleCnt="4">
        <dgm:presLayoutVars>
          <dgm:bulletEnabled val="1"/>
        </dgm:presLayoutVars>
      </dgm:prSet>
      <dgm:spPr/>
    </dgm:pt>
    <dgm:pt modelId="{77F0EE59-6B3D-4289-B17B-B0B9448E5EDC}" type="pres">
      <dgm:prSet presAssocID="{1D7C99C0-A738-48CC-87BB-DD8AA4F8C822}" presName="sibTrans" presStyleLbl="sibTrans1D1" presStyleIdx="0" presStyleCnt="3"/>
      <dgm:spPr/>
    </dgm:pt>
    <dgm:pt modelId="{ED064ADE-BE24-4BFB-A23E-BC46F0439D5D}" type="pres">
      <dgm:prSet presAssocID="{1D7C99C0-A738-48CC-87BB-DD8AA4F8C822}" presName="connectorText" presStyleLbl="sibTrans1D1" presStyleIdx="0" presStyleCnt="3"/>
      <dgm:spPr/>
    </dgm:pt>
    <dgm:pt modelId="{070FBE1F-DF69-447F-B740-EE8AD2A1CCD6}" type="pres">
      <dgm:prSet presAssocID="{F74E28D1-608B-4992-AB3C-4E1C6C524218}" presName="node" presStyleLbl="node1" presStyleIdx="1" presStyleCnt="4">
        <dgm:presLayoutVars>
          <dgm:bulletEnabled val="1"/>
        </dgm:presLayoutVars>
      </dgm:prSet>
      <dgm:spPr/>
    </dgm:pt>
    <dgm:pt modelId="{ED0105ED-4FD9-4D00-BFDF-8041C1134516}" type="pres">
      <dgm:prSet presAssocID="{A211390F-A2F2-46FF-9FEB-4BEE20792D2D}" presName="sibTrans" presStyleLbl="sibTrans1D1" presStyleIdx="1" presStyleCnt="3"/>
      <dgm:spPr/>
    </dgm:pt>
    <dgm:pt modelId="{EB622B45-7263-4CAD-8DE3-D847AD59ED2F}" type="pres">
      <dgm:prSet presAssocID="{A211390F-A2F2-46FF-9FEB-4BEE20792D2D}" presName="connectorText" presStyleLbl="sibTrans1D1" presStyleIdx="1" presStyleCnt="3"/>
      <dgm:spPr/>
    </dgm:pt>
    <dgm:pt modelId="{82077125-3AB0-4708-8D39-AFC80658D658}" type="pres">
      <dgm:prSet presAssocID="{A6A2584A-326E-4209-99CD-50A3767662AB}" presName="node" presStyleLbl="node1" presStyleIdx="2" presStyleCnt="4">
        <dgm:presLayoutVars>
          <dgm:bulletEnabled val="1"/>
        </dgm:presLayoutVars>
      </dgm:prSet>
      <dgm:spPr/>
    </dgm:pt>
    <dgm:pt modelId="{D055C271-3EE3-42E2-9733-A37152D83E90}" type="pres">
      <dgm:prSet presAssocID="{735162AC-252C-4C01-854C-6B157EFCDEE3}" presName="sibTrans" presStyleLbl="sibTrans1D1" presStyleIdx="2" presStyleCnt="3"/>
      <dgm:spPr/>
    </dgm:pt>
    <dgm:pt modelId="{BC2D6023-0E7C-464A-941A-A3A74C76BA67}" type="pres">
      <dgm:prSet presAssocID="{735162AC-252C-4C01-854C-6B157EFCDEE3}" presName="connectorText" presStyleLbl="sibTrans1D1" presStyleIdx="2" presStyleCnt="3"/>
      <dgm:spPr/>
    </dgm:pt>
    <dgm:pt modelId="{756D87AC-B683-410C-8D9C-08073CA0BA74}" type="pres">
      <dgm:prSet presAssocID="{636B38E0-3F84-45AC-B795-9C104216EA84}" presName="node" presStyleLbl="node1" presStyleIdx="3" presStyleCnt="4">
        <dgm:presLayoutVars>
          <dgm:bulletEnabled val="1"/>
        </dgm:presLayoutVars>
      </dgm:prSet>
      <dgm:spPr/>
    </dgm:pt>
  </dgm:ptLst>
  <dgm:cxnLst>
    <dgm:cxn modelId="{8810FC12-1CC7-48B8-B51E-722CFA092922}" type="presOf" srcId="{8A96468A-8F51-4849-B6A2-BE0273970DE0}" destId="{F1199F71-02C4-469D-BC4E-BB658733411C}" srcOrd="0" destOrd="0" presId="urn:microsoft.com/office/officeart/2005/8/layout/bProcess3"/>
    <dgm:cxn modelId="{B8751539-7AC8-4EC8-8981-C1C418C6B8AB}" type="presOf" srcId="{A211390F-A2F2-46FF-9FEB-4BEE20792D2D}" destId="{ED0105ED-4FD9-4D00-BFDF-8041C1134516}" srcOrd="0" destOrd="0" presId="urn:microsoft.com/office/officeart/2005/8/layout/bProcess3"/>
    <dgm:cxn modelId="{ABEF973C-EF5F-44A1-B7AF-5AACB13169D0}" type="presOf" srcId="{1D7C99C0-A738-48CC-87BB-DD8AA4F8C822}" destId="{ED064ADE-BE24-4BFB-A23E-BC46F0439D5D}" srcOrd="1" destOrd="0" presId="urn:microsoft.com/office/officeart/2005/8/layout/bProcess3"/>
    <dgm:cxn modelId="{ACA09F3D-E13D-43BA-B8BF-B7528D3EF3DC}" type="presOf" srcId="{A6A2584A-326E-4209-99CD-50A3767662AB}" destId="{82077125-3AB0-4708-8D39-AFC80658D658}" srcOrd="0" destOrd="0" presId="urn:microsoft.com/office/officeart/2005/8/layout/bProcess3"/>
    <dgm:cxn modelId="{6A161F5D-7CB3-43DD-984B-4468AE178961}" type="presOf" srcId="{D6A40336-DB53-495F-A3BC-F3D2687FD6ED}" destId="{79DD3011-6FCE-4380-8190-E1DDAC4826F0}" srcOrd="0" destOrd="0" presId="urn:microsoft.com/office/officeart/2005/8/layout/bProcess3"/>
    <dgm:cxn modelId="{A38E4F68-DE76-4E57-90C1-1599D4FEB15F}" type="presOf" srcId="{1D7C99C0-A738-48CC-87BB-DD8AA4F8C822}" destId="{77F0EE59-6B3D-4289-B17B-B0B9448E5EDC}" srcOrd="0" destOrd="0" presId="urn:microsoft.com/office/officeart/2005/8/layout/bProcess3"/>
    <dgm:cxn modelId="{A75D346E-1DA7-4518-A312-82C8759D82B5}" type="presOf" srcId="{A211390F-A2F2-46FF-9FEB-4BEE20792D2D}" destId="{EB622B45-7263-4CAD-8DE3-D847AD59ED2F}" srcOrd="1" destOrd="0" presId="urn:microsoft.com/office/officeart/2005/8/layout/bProcess3"/>
    <dgm:cxn modelId="{526C3877-A2EC-4842-83E2-5D73CC377430}" type="presOf" srcId="{735162AC-252C-4C01-854C-6B157EFCDEE3}" destId="{D055C271-3EE3-42E2-9733-A37152D83E90}" srcOrd="0" destOrd="0" presId="urn:microsoft.com/office/officeart/2005/8/layout/bProcess3"/>
    <dgm:cxn modelId="{2C561A91-E5FF-4D9A-BA88-93D98AFB244F}" type="presOf" srcId="{735162AC-252C-4C01-854C-6B157EFCDEE3}" destId="{BC2D6023-0E7C-464A-941A-A3A74C76BA67}" srcOrd="1" destOrd="0" presId="urn:microsoft.com/office/officeart/2005/8/layout/bProcess3"/>
    <dgm:cxn modelId="{84143497-0CBC-4D22-B3EB-52BF640CF117}" srcId="{8A96468A-8F51-4849-B6A2-BE0273970DE0}" destId="{D6A40336-DB53-495F-A3BC-F3D2687FD6ED}" srcOrd="0" destOrd="0" parTransId="{709D8AF1-8904-42E1-8367-77EFF3B74B83}" sibTransId="{1D7C99C0-A738-48CC-87BB-DD8AA4F8C822}"/>
    <dgm:cxn modelId="{31202399-8ED4-4B05-99C5-9F7137235A94}" srcId="{8A96468A-8F51-4849-B6A2-BE0273970DE0}" destId="{636B38E0-3F84-45AC-B795-9C104216EA84}" srcOrd="3" destOrd="0" parTransId="{284148DD-A808-47A8-8202-19F281F9267C}" sibTransId="{91BE2914-9DEE-449E-B7D2-02E8785C52A3}"/>
    <dgm:cxn modelId="{FE6758B1-DDE6-4864-89BA-9FFB773F82A4}" type="presOf" srcId="{636B38E0-3F84-45AC-B795-9C104216EA84}" destId="{756D87AC-B683-410C-8D9C-08073CA0BA74}" srcOrd="0" destOrd="0" presId="urn:microsoft.com/office/officeart/2005/8/layout/bProcess3"/>
    <dgm:cxn modelId="{0599CCBB-E49F-47C0-AE5B-39015E456BE2}" srcId="{8A96468A-8F51-4849-B6A2-BE0273970DE0}" destId="{F74E28D1-608B-4992-AB3C-4E1C6C524218}" srcOrd="1" destOrd="0" parTransId="{7FB6B11A-A70B-4AD6-9624-CB59EA9DAB98}" sibTransId="{A211390F-A2F2-46FF-9FEB-4BEE20792D2D}"/>
    <dgm:cxn modelId="{F4CA3DCF-B0AD-4E4B-B7E7-89E982177698}" type="presOf" srcId="{F74E28D1-608B-4992-AB3C-4E1C6C524218}" destId="{070FBE1F-DF69-447F-B740-EE8AD2A1CCD6}" srcOrd="0" destOrd="0" presId="urn:microsoft.com/office/officeart/2005/8/layout/bProcess3"/>
    <dgm:cxn modelId="{073073EF-61C8-400C-B343-2C9432CE3620}" srcId="{8A96468A-8F51-4849-B6A2-BE0273970DE0}" destId="{A6A2584A-326E-4209-99CD-50A3767662AB}" srcOrd="2" destOrd="0" parTransId="{A4E02773-8762-446C-B306-A7AB24A16A0A}" sibTransId="{735162AC-252C-4C01-854C-6B157EFCDEE3}"/>
    <dgm:cxn modelId="{2D2E6F4D-7E5E-4EA3-BDD1-A7017BFB6D1C}" type="presParOf" srcId="{F1199F71-02C4-469D-BC4E-BB658733411C}" destId="{79DD3011-6FCE-4380-8190-E1DDAC4826F0}" srcOrd="0" destOrd="0" presId="urn:microsoft.com/office/officeart/2005/8/layout/bProcess3"/>
    <dgm:cxn modelId="{B139B12E-0DF3-4DA2-9543-F6185DBA804B}" type="presParOf" srcId="{F1199F71-02C4-469D-BC4E-BB658733411C}" destId="{77F0EE59-6B3D-4289-B17B-B0B9448E5EDC}" srcOrd="1" destOrd="0" presId="urn:microsoft.com/office/officeart/2005/8/layout/bProcess3"/>
    <dgm:cxn modelId="{ABFC902A-4C43-4DB5-B237-AEF52067717E}" type="presParOf" srcId="{77F0EE59-6B3D-4289-B17B-B0B9448E5EDC}" destId="{ED064ADE-BE24-4BFB-A23E-BC46F0439D5D}" srcOrd="0" destOrd="0" presId="urn:microsoft.com/office/officeart/2005/8/layout/bProcess3"/>
    <dgm:cxn modelId="{63B22A96-5810-4C50-968D-7F4458C97CA2}" type="presParOf" srcId="{F1199F71-02C4-469D-BC4E-BB658733411C}" destId="{070FBE1F-DF69-447F-B740-EE8AD2A1CCD6}" srcOrd="2" destOrd="0" presId="urn:microsoft.com/office/officeart/2005/8/layout/bProcess3"/>
    <dgm:cxn modelId="{B3802326-6D82-4544-B187-D3F65FBF5163}" type="presParOf" srcId="{F1199F71-02C4-469D-BC4E-BB658733411C}" destId="{ED0105ED-4FD9-4D00-BFDF-8041C1134516}" srcOrd="3" destOrd="0" presId="urn:microsoft.com/office/officeart/2005/8/layout/bProcess3"/>
    <dgm:cxn modelId="{30A5189A-4FCD-405C-9B2A-BC36EF7DC6AF}" type="presParOf" srcId="{ED0105ED-4FD9-4D00-BFDF-8041C1134516}" destId="{EB622B45-7263-4CAD-8DE3-D847AD59ED2F}" srcOrd="0" destOrd="0" presId="urn:microsoft.com/office/officeart/2005/8/layout/bProcess3"/>
    <dgm:cxn modelId="{2B668782-F512-482D-B4EE-61C6AF8DCFC3}" type="presParOf" srcId="{F1199F71-02C4-469D-BC4E-BB658733411C}" destId="{82077125-3AB0-4708-8D39-AFC80658D658}" srcOrd="4" destOrd="0" presId="urn:microsoft.com/office/officeart/2005/8/layout/bProcess3"/>
    <dgm:cxn modelId="{4B40FDA4-FB0A-49CE-8FC5-C92BDB0629D4}" type="presParOf" srcId="{F1199F71-02C4-469D-BC4E-BB658733411C}" destId="{D055C271-3EE3-42E2-9733-A37152D83E90}" srcOrd="5" destOrd="0" presId="urn:microsoft.com/office/officeart/2005/8/layout/bProcess3"/>
    <dgm:cxn modelId="{6BBAE651-58DD-4204-BFB8-143AE5517A6B}" type="presParOf" srcId="{D055C271-3EE3-42E2-9733-A37152D83E90}" destId="{BC2D6023-0E7C-464A-941A-A3A74C76BA67}" srcOrd="0" destOrd="0" presId="urn:microsoft.com/office/officeart/2005/8/layout/bProcess3"/>
    <dgm:cxn modelId="{D632FDC3-320E-4E46-80D4-C473984A8160}" type="presParOf" srcId="{F1199F71-02C4-469D-BC4E-BB658733411C}" destId="{756D87AC-B683-410C-8D9C-08073CA0BA74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17E770-42AE-47BB-9E3B-6AC4774FE38D}" type="doc">
      <dgm:prSet loTypeId="urn:microsoft.com/office/officeart/2008/layout/IncreasingCircleProcess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94CF61A-E488-463E-81C8-C84282E85899}">
      <dgm:prSet phldrT="[Tekst]"/>
      <dgm:spPr/>
      <dgm:t>
        <a:bodyPr/>
        <a:lstStyle/>
        <a:p>
          <a:r>
            <a:rPr lang="pl-PL" dirty="0"/>
            <a:t>Zdefiniowanie pojęć występujących w sektorze</a:t>
          </a:r>
        </a:p>
      </dgm:t>
    </dgm:pt>
    <dgm:pt modelId="{743C5E21-23C1-4419-8115-69EDDC712AE2}" type="parTrans" cxnId="{5D4FFC33-9123-4093-A9F4-7404595CC3FB}">
      <dgm:prSet/>
      <dgm:spPr/>
      <dgm:t>
        <a:bodyPr/>
        <a:lstStyle/>
        <a:p>
          <a:endParaRPr lang="pl-PL"/>
        </a:p>
      </dgm:t>
    </dgm:pt>
    <dgm:pt modelId="{7CE1FC71-B127-4C8D-814C-3F9B8579DD93}" type="sibTrans" cxnId="{5D4FFC33-9123-4093-A9F4-7404595CC3FB}">
      <dgm:prSet/>
      <dgm:spPr/>
      <dgm:t>
        <a:bodyPr/>
        <a:lstStyle/>
        <a:p>
          <a:endParaRPr lang="pl-PL"/>
        </a:p>
      </dgm:t>
    </dgm:pt>
    <dgm:pt modelId="{04FC6029-651D-4BE3-8C92-219274BF675C}">
      <dgm:prSet phldrT="[Tekst]"/>
      <dgm:spPr/>
      <dgm:t>
        <a:bodyPr/>
        <a:lstStyle/>
        <a:p>
          <a:r>
            <a:rPr lang="pl-PL" dirty="0"/>
            <a:t>Określenie głównych obszarów działalności sektora</a:t>
          </a:r>
        </a:p>
      </dgm:t>
    </dgm:pt>
    <dgm:pt modelId="{93E519F3-D450-48E2-A4B9-18B5626A01CD}" type="parTrans" cxnId="{48F0D236-0CAB-4586-AE54-128C23E6F84E}">
      <dgm:prSet/>
      <dgm:spPr/>
      <dgm:t>
        <a:bodyPr/>
        <a:lstStyle/>
        <a:p>
          <a:endParaRPr lang="pl-PL"/>
        </a:p>
      </dgm:t>
    </dgm:pt>
    <dgm:pt modelId="{80D8524B-47BC-4387-B7B0-B6BC074CA031}" type="sibTrans" cxnId="{48F0D236-0CAB-4586-AE54-128C23E6F84E}">
      <dgm:prSet/>
      <dgm:spPr/>
      <dgm:t>
        <a:bodyPr/>
        <a:lstStyle/>
        <a:p>
          <a:endParaRPr lang="pl-PL"/>
        </a:p>
      </dgm:t>
    </dgm:pt>
    <dgm:pt modelId="{C2D365F4-4C96-4D83-A454-13C398AFE693}">
      <dgm:prSet phldrT="[Tekst]"/>
      <dgm:spPr/>
      <dgm:t>
        <a:bodyPr/>
        <a:lstStyle/>
        <a:p>
          <a:r>
            <a:rPr lang="pl-PL" dirty="0"/>
            <a:t>Wskazanie kompetencji sektorowych</a:t>
          </a:r>
        </a:p>
      </dgm:t>
    </dgm:pt>
    <dgm:pt modelId="{2A5B59F5-E806-4C8B-9538-F09F5303D0C6}" type="parTrans" cxnId="{26EB7B2A-FE09-4A64-98C7-8E94329F4D7F}">
      <dgm:prSet/>
      <dgm:spPr/>
      <dgm:t>
        <a:bodyPr/>
        <a:lstStyle/>
        <a:p>
          <a:endParaRPr lang="pl-PL"/>
        </a:p>
      </dgm:t>
    </dgm:pt>
    <dgm:pt modelId="{8A8DB15A-0020-4074-AE0C-6D999A8FF45C}" type="sibTrans" cxnId="{26EB7B2A-FE09-4A64-98C7-8E94329F4D7F}">
      <dgm:prSet/>
      <dgm:spPr/>
      <dgm:t>
        <a:bodyPr/>
        <a:lstStyle/>
        <a:p>
          <a:endParaRPr lang="pl-PL"/>
        </a:p>
      </dgm:t>
    </dgm:pt>
    <dgm:pt modelId="{999CAABE-C274-4BDA-97CC-4799869A937A}" type="pres">
      <dgm:prSet presAssocID="{9817E770-42AE-47BB-9E3B-6AC4774FE38D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29D11D0A-2EB9-4820-8AAE-B318B59B7134}" type="pres">
      <dgm:prSet presAssocID="{494CF61A-E488-463E-81C8-C84282E85899}" presName="composite" presStyleCnt="0"/>
      <dgm:spPr/>
    </dgm:pt>
    <dgm:pt modelId="{05501E6B-0E96-4EC8-8021-5A6247417422}" type="pres">
      <dgm:prSet presAssocID="{494CF61A-E488-463E-81C8-C84282E85899}" presName="BackAccent" presStyleLbl="bgShp" presStyleIdx="0" presStyleCnt="3"/>
      <dgm:spPr/>
    </dgm:pt>
    <dgm:pt modelId="{3E76BE94-CD92-4789-B3FC-2F616CA090BD}" type="pres">
      <dgm:prSet presAssocID="{494CF61A-E488-463E-81C8-C84282E85899}" presName="Accent" presStyleLbl="alignNode1" presStyleIdx="0" presStyleCnt="3"/>
      <dgm:spPr/>
    </dgm:pt>
    <dgm:pt modelId="{374D1FA7-032A-4D03-BCDB-4762F2024DEC}" type="pres">
      <dgm:prSet presAssocID="{494CF61A-E488-463E-81C8-C84282E85899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103C3E0-5484-4AF0-85E4-EB149E9EA93D}" type="pres">
      <dgm:prSet presAssocID="{494CF61A-E488-463E-81C8-C84282E85899}" presName="Parent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1E1F4695-7FB8-4F23-9B7B-5A90216171C0}" type="pres">
      <dgm:prSet presAssocID="{7CE1FC71-B127-4C8D-814C-3F9B8579DD93}" presName="sibTrans" presStyleCnt="0"/>
      <dgm:spPr/>
    </dgm:pt>
    <dgm:pt modelId="{CD71BD76-6AC5-46CA-A74E-A6DD7DFE29F3}" type="pres">
      <dgm:prSet presAssocID="{04FC6029-651D-4BE3-8C92-219274BF675C}" presName="composite" presStyleCnt="0"/>
      <dgm:spPr/>
    </dgm:pt>
    <dgm:pt modelId="{BA20A42F-037B-470A-9D82-9BC1C2956013}" type="pres">
      <dgm:prSet presAssocID="{04FC6029-651D-4BE3-8C92-219274BF675C}" presName="BackAccent" presStyleLbl="bgShp" presStyleIdx="1" presStyleCnt="3"/>
      <dgm:spPr/>
    </dgm:pt>
    <dgm:pt modelId="{AA8AB221-72C7-4FE4-8212-BB995FAD2185}" type="pres">
      <dgm:prSet presAssocID="{04FC6029-651D-4BE3-8C92-219274BF675C}" presName="Accent" presStyleLbl="alignNode1" presStyleIdx="1" presStyleCnt="3"/>
      <dgm:spPr/>
    </dgm:pt>
    <dgm:pt modelId="{91C11609-716A-4682-868E-61FFCA139C22}" type="pres">
      <dgm:prSet presAssocID="{04FC6029-651D-4BE3-8C92-219274BF675C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BA0C3A4-A024-47AD-82F0-2294DD6665A2}" type="pres">
      <dgm:prSet presAssocID="{04FC6029-651D-4BE3-8C92-219274BF675C}" presName="Parent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044E4C9-15B8-4661-A976-7F4B62227165}" type="pres">
      <dgm:prSet presAssocID="{80D8524B-47BC-4387-B7B0-B6BC074CA031}" presName="sibTrans" presStyleCnt="0"/>
      <dgm:spPr/>
    </dgm:pt>
    <dgm:pt modelId="{62CE8AB6-56A9-4AA6-A527-8AA0E00AAAE1}" type="pres">
      <dgm:prSet presAssocID="{C2D365F4-4C96-4D83-A454-13C398AFE693}" presName="composite" presStyleCnt="0"/>
      <dgm:spPr/>
    </dgm:pt>
    <dgm:pt modelId="{B47A28F0-13E7-41EF-8A35-14640513045A}" type="pres">
      <dgm:prSet presAssocID="{C2D365F4-4C96-4D83-A454-13C398AFE693}" presName="BackAccent" presStyleLbl="bgShp" presStyleIdx="2" presStyleCnt="3"/>
      <dgm:spPr/>
    </dgm:pt>
    <dgm:pt modelId="{E3A42710-9366-4C64-B16F-8D3F1817C4BD}" type="pres">
      <dgm:prSet presAssocID="{C2D365F4-4C96-4D83-A454-13C398AFE693}" presName="Accent" presStyleLbl="alignNode1" presStyleIdx="2" presStyleCnt="3"/>
      <dgm:spPr/>
    </dgm:pt>
    <dgm:pt modelId="{6304FB32-DFBA-4263-A648-A4F7CCE9BC22}" type="pres">
      <dgm:prSet presAssocID="{C2D365F4-4C96-4D83-A454-13C398AFE693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FCD9536-5704-4732-B118-9A8D3B61297D}" type="pres">
      <dgm:prSet presAssocID="{C2D365F4-4C96-4D83-A454-13C398AFE69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9737C12-6D7E-4A13-A4A4-CA0B95CFA6D5}" type="presOf" srcId="{494CF61A-E488-463E-81C8-C84282E85899}" destId="{E103C3E0-5484-4AF0-85E4-EB149E9EA93D}" srcOrd="0" destOrd="0" presId="urn:microsoft.com/office/officeart/2008/layout/IncreasingCircleProcess"/>
    <dgm:cxn modelId="{26EB7B2A-FE09-4A64-98C7-8E94329F4D7F}" srcId="{9817E770-42AE-47BB-9E3B-6AC4774FE38D}" destId="{C2D365F4-4C96-4D83-A454-13C398AFE693}" srcOrd="2" destOrd="0" parTransId="{2A5B59F5-E806-4C8B-9538-F09F5303D0C6}" sibTransId="{8A8DB15A-0020-4074-AE0C-6D999A8FF45C}"/>
    <dgm:cxn modelId="{5D4FFC33-9123-4093-A9F4-7404595CC3FB}" srcId="{9817E770-42AE-47BB-9E3B-6AC4774FE38D}" destId="{494CF61A-E488-463E-81C8-C84282E85899}" srcOrd="0" destOrd="0" parTransId="{743C5E21-23C1-4419-8115-69EDDC712AE2}" sibTransId="{7CE1FC71-B127-4C8D-814C-3F9B8579DD93}"/>
    <dgm:cxn modelId="{48F0D236-0CAB-4586-AE54-128C23E6F84E}" srcId="{9817E770-42AE-47BB-9E3B-6AC4774FE38D}" destId="{04FC6029-651D-4BE3-8C92-219274BF675C}" srcOrd="1" destOrd="0" parTransId="{93E519F3-D450-48E2-A4B9-18B5626A01CD}" sibTransId="{80D8524B-47BC-4387-B7B0-B6BC074CA031}"/>
    <dgm:cxn modelId="{5DEF9CA0-1D8D-4E4D-B3A1-FC4BDAA606AA}" type="presOf" srcId="{04FC6029-651D-4BE3-8C92-219274BF675C}" destId="{EBA0C3A4-A024-47AD-82F0-2294DD6665A2}" srcOrd="0" destOrd="0" presId="urn:microsoft.com/office/officeart/2008/layout/IncreasingCircleProcess"/>
    <dgm:cxn modelId="{D59F0ED7-032A-4608-949F-714758B22056}" type="presOf" srcId="{C2D365F4-4C96-4D83-A454-13C398AFE693}" destId="{2FCD9536-5704-4732-B118-9A8D3B61297D}" srcOrd="0" destOrd="0" presId="urn:microsoft.com/office/officeart/2008/layout/IncreasingCircleProcess"/>
    <dgm:cxn modelId="{7CE4BCEA-2346-4AD9-81E0-E6D826AE756F}" type="presOf" srcId="{9817E770-42AE-47BB-9E3B-6AC4774FE38D}" destId="{999CAABE-C274-4BDA-97CC-4799869A937A}" srcOrd="0" destOrd="0" presId="urn:microsoft.com/office/officeart/2008/layout/IncreasingCircleProcess"/>
    <dgm:cxn modelId="{FB320D9E-66B2-4D30-8F2F-6C4E57D3B957}" type="presParOf" srcId="{999CAABE-C274-4BDA-97CC-4799869A937A}" destId="{29D11D0A-2EB9-4820-8AAE-B318B59B7134}" srcOrd="0" destOrd="0" presId="urn:microsoft.com/office/officeart/2008/layout/IncreasingCircleProcess"/>
    <dgm:cxn modelId="{DB24F959-DDCC-468F-9C41-5B526C99A431}" type="presParOf" srcId="{29D11D0A-2EB9-4820-8AAE-B318B59B7134}" destId="{05501E6B-0E96-4EC8-8021-5A6247417422}" srcOrd="0" destOrd="0" presId="urn:microsoft.com/office/officeart/2008/layout/IncreasingCircleProcess"/>
    <dgm:cxn modelId="{CC3ADA93-340B-4052-A3CF-66A095CBBCF1}" type="presParOf" srcId="{29D11D0A-2EB9-4820-8AAE-B318B59B7134}" destId="{3E76BE94-CD92-4789-B3FC-2F616CA090BD}" srcOrd="1" destOrd="0" presId="urn:microsoft.com/office/officeart/2008/layout/IncreasingCircleProcess"/>
    <dgm:cxn modelId="{438CB7DA-F1BB-48A9-8483-36C6626D32DD}" type="presParOf" srcId="{29D11D0A-2EB9-4820-8AAE-B318B59B7134}" destId="{374D1FA7-032A-4D03-BCDB-4762F2024DEC}" srcOrd="2" destOrd="0" presId="urn:microsoft.com/office/officeart/2008/layout/IncreasingCircleProcess"/>
    <dgm:cxn modelId="{86DF5808-9C1F-456B-8129-DEADA29E89E6}" type="presParOf" srcId="{29D11D0A-2EB9-4820-8AAE-B318B59B7134}" destId="{E103C3E0-5484-4AF0-85E4-EB149E9EA93D}" srcOrd="3" destOrd="0" presId="urn:microsoft.com/office/officeart/2008/layout/IncreasingCircleProcess"/>
    <dgm:cxn modelId="{6F2C5745-8EA3-4799-BF02-A1F5CDCA7C5E}" type="presParOf" srcId="{999CAABE-C274-4BDA-97CC-4799869A937A}" destId="{1E1F4695-7FB8-4F23-9B7B-5A90216171C0}" srcOrd="1" destOrd="0" presId="urn:microsoft.com/office/officeart/2008/layout/IncreasingCircleProcess"/>
    <dgm:cxn modelId="{A2E4F852-C02B-422B-B1F5-8D82C10D1D3E}" type="presParOf" srcId="{999CAABE-C274-4BDA-97CC-4799869A937A}" destId="{CD71BD76-6AC5-46CA-A74E-A6DD7DFE29F3}" srcOrd="2" destOrd="0" presId="urn:microsoft.com/office/officeart/2008/layout/IncreasingCircleProcess"/>
    <dgm:cxn modelId="{CE49DCC5-E934-48D0-8E89-DCFCD171CE75}" type="presParOf" srcId="{CD71BD76-6AC5-46CA-A74E-A6DD7DFE29F3}" destId="{BA20A42F-037B-470A-9D82-9BC1C2956013}" srcOrd="0" destOrd="0" presId="urn:microsoft.com/office/officeart/2008/layout/IncreasingCircleProcess"/>
    <dgm:cxn modelId="{9F741070-E40B-442B-ADA3-12874B2CC624}" type="presParOf" srcId="{CD71BD76-6AC5-46CA-A74E-A6DD7DFE29F3}" destId="{AA8AB221-72C7-4FE4-8212-BB995FAD2185}" srcOrd="1" destOrd="0" presId="urn:microsoft.com/office/officeart/2008/layout/IncreasingCircleProcess"/>
    <dgm:cxn modelId="{004E2909-D360-4E1D-ACD0-1D43B8A57C08}" type="presParOf" srcId="{CD71BD76-6AC5-46CA-A74E-A6DD7DFE29F3}" destId="{91C11609-716A-4682-868E-61FFCA139C22}" srcOrd="2" destOrd="0" presId="urn:microsoft.com/office/officeart/2008/layout/IncreasingCircleProcess"/>
    <dgm:cxn modelId="{71F6C372-C79A-436E-9105-CB597756D39C}" type="presParOf" srcId="{CD71BD76-6AC5-46CA-A74E-A6DD7DFE29F3}" destId="{EBA0C3A4-A024-47AD-82F0-2294DD6665A2}" srcOrd="3" destOrd="0" presId="urn:microsoft.com/office/officeart/2008/layout/IncreasingCircleProcess"/>
    <dgm:cxn modelId="{912D914D-2467-4F6A-B6E6-A7B9E0179F0B}" type="presParOf" srcId="{999CAABE-C274-4BDA-97CC-4799869A937A}" destId="{A044E4C9-15B8-4661-A976-7F4B62227165}" srcOrd="3" destOrd="0" presId="urn:microsoft.com/office/officeart/2008/layout/IncreasingCircleProcess"/>
    <dgm:cxn modelId="{C84D0584-0DBC-435F-8375-7155294A28C4}" type="presParOf" srcId="{999CAABE-C274-4BDA-97CC-4799869A937A}" destId="{62CE8AB6-56A9-4AA6-A527-8AA0E00AAAE1}" srcOrd="4" destOrd="0" presId="urn:microsoft.com/office/officeart/2008/layout/IncreasingCircleProcess"/>
    <dgm:cxn modelId="{77CC59D7-F5EC-4A44-9246-22DA904F1D7C}" type="presParOf" srcId="{62CE8AB6-56A9-4AA6-A527-8AA0E00AAAE1}" destId="{B47A28F0-13E7-41EF-8A35-14640513045A}" srcOrd="0" destOrd="0" presId="urn:microsoft.com/office/officeart/2008/layout/IncreasingCircleProcess"/>
    <dgm:cxn modelId="{4AA77391-E9E9-4208-A0EE-48E52914B6E5}" type="presParOf" srcId="{62CE8AB6-56A9-4AA6-A527-8AA0E00AAAE1}" destId="{E3A42710-9366-4C64-B16F-8D3F1817C4BD}" srcOrd="1" destOrd="0" presId="urn:microsoft.com/office/officeart/2008/layout/IncreasingCircleProcess"/>
    <dgm:cxn modelId="{4D80EBA1-0409-4905-BAAE-870D5FEEFA72}" type="presParOf" srcId="{62CE8AB6-56A9-4AA6-A527-8AA0E00AAAE1}" destId="{6304FB32-DFBA-4263-A648-A4F7CCE9BC22}" srcOrd="2" destOrd="0" presId="urn:microsoft.com/office/officeart/2008/layout/IncreasingCircleProcess"/>
    <dgm:cxn modelId="{AADDB9CE-9B92-4C20-BF24-F1ACD20EC70A}" type="presParOf" srcId="{62CE8AB6-56A9-4AA6-A527-8AA0E00AAAE1}" destId="{2FCD9536-5704-4732-B118-9A8D3B61297D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AE709D-7006-4632-9FD8-D65C9A1A0EFF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6AC4461-18CE-4A2E-8FC0-6D84E5947FA6}">
      <dgm:prSet phldrT="[Tekst]"/>
      <dgm:spPr/>
      <dgm:t>
        <a:bodyPr/>
        <a:lstStyle/>
        <a:p>
          <a:r>
            <a:rPr lang="pl-PL" dirty="0"/>
            <a:t>Badanie jakościowe z wykorzystaniem techniki IDI lub FGI</a:t>
          </a:r>
        </a:p>
      </dgm:t>
    </dgm:pt>
    <dgm:pt modelId="{B0B7F57F-E39C-4C11-B3D7-3AF51A3242E8}" type="parTrans" cxnId="{3281E52C-81D5-4145-A44C-03F649B3FC9C}">
      <dgm:prSet/>
      <dgm:spPr/>
      <dgm:t>
        <a:bodyPr/>
        <a:lstStyle/>
        <a:p>
          <a:endParaRPr lang="pl-PL"/>
        </a:p>
      </dgm:t>
    </dgm:pt>
    <dgm:pt modelId="{08D4F8E8-8132-4E30-8D3A-68EF3D6103B2}" type="sibTrans" cxnId="{3281E52C-81D5-4145-A44C-03F649B3FC9C}">
      <dgm:prSet/>
      <dgm:spPr/>
      <dgm:t>
        <a:bodyPr/>
        <a:lstStyle/>
        <a:p>
          <a:endParaRPr lang="pl-PL"/>
        </a:p>
      </dgm:t>
    </dgm:pt>
    <dgm:pt modelId="{A83B935B-CD60-45F3-A2A3-7EA0302C3509}">
      <dgm:prSet phldrT="[Tekst]"/>
      <dgm:spPr/>
      <dgm:t>
        <a:bodyPr/>
        <a:lstStyle/>
        <a:p>
          <a:r>
            <a:rPr lang="pl-PL" dirty="0"/>
            <a:t>Dodatkowe inicjatywy konsultacyjne zależne od branży </a:t>
          </a:r>
        </a:p>
      </dgm:t>
    </dgm:pt>
    <dgm:pt modelId="{C50027C8-ED09-4FC4-850C-B90F58EF23B0}" type="parTrans" cxnId="{903E4BA0-B589-46A0-86CB-B022506378D9}">
      <dgm:prSet/>
      <dgm:spPr/>
      <dgm:t>
        <a:bodyPr/>
        <a:lstStyle/>
        <a:p>
          <a:endParaRPr lang="pl-PL"/>
        </a:p>
      </dgm:t>
    </dgm:pt>
    <dgm:pt modelId="{ACA2086A-CA72-4D8B-B678-71B70AB12BF4}" type="sibTrans" cxnId="{903E4BA0-B589-46A0-86CB-B022506378D9}">
      <dgm:prSet/>
      <dgm:spPr/>
      <dgm:t>
        <a:bodyPr/>
        <a:lstStyle/>
        <a:p>
          <a:endParaRPr lang="pl-PL"/>
        </a:p>
      </dgm:t>
    </dgm:pt>
    <dgm:pt modelId="{E7D54E5D-CC57-4207-98A5-E4F2A83B9AB4}" type="pres">
      <dgm:prSet presAssocID="{5DAE709D-7006-4632-9FD8-D65C9A1A0EFF}" presName="linear" presStyleCnt="0">
        <dgm:presLayoutVars>
          <dgm:animLvl val="lvl"/>
          <dgm:resizeHandles val="exact"/>
        </dgm:presLayoutVars>
      </dgm:prSet>
      <dgm:spPr/>
    </dgm:pt>
    <dgm:pt modelId="{7AFC1008-B16C-4E10-B49D-ECAF48A3E7DE}" type="pres">
      <dgm:prSet presAssocID="{E6AC4461-18CE-4A2E-8FC0-6D84E5947F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06B9140-B52A-45BB-B7F9-D53B70B96DAA}" type="pres">
      <dgm:prSet presAssocID="{08D4F8E8-8132-4E30-8D3A-68EF3D6103B2}" presName="spacer" presStyleCnt="0"/>
      <dgm:spPr/>
    </dgm:pt>
    <dgm:pt modelId="{541431F9-A228-4085-9275-2E4E49B68765}" type="pres">
      <dgm:prSet presAssocID="{A83B935B-CD60-45F3-A2A3-7EA0302C350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22BC802-84BF-488C-96B9-8A58545E63BD}" type="presOf" srcId="{5DAE709D-7006-4632-9FD8-D65C9A1A0EFF}" destId="{E7D54E5D-CC57-4207-98A5-E4F2A83B9AB4}" srcOrd="0" destOrd="0" presId="urn:microsoft.com/office/officeart/2005/8/layout/vList2"/>
    <dgm:cxn modelId="{AC9DF812-8AF0-4EE2-AAE9-D414347BA972}" type="presOf" srcId="{E6AC4461-18CE-4A2E-8FC0-6D84E5947FA6}" destId="{7AFC1008-B16C-4E10-B49D-ECAF48A3E7DE}" srcOrd="0" destOrd="0" presId="urn:microsoft.com/office/officeart/2005/8/layout/vList2"/>
    <dgm:cxn modelId="{3281E52C-81D5-4145-A44C-03F649B3FC9C}" srcId="{5DAE709D-7006-4632-9FD8-D65C9A1A0EFF}" destId="{E6AC4461-18CE-4A2E-8FC0-6D84E5947FA6}" srcOrd="0" destOrd="0" parTransId="{B0B7F57F-E39C-4C11-B3D7-3AF51A3242E8}" sibTransId="{08D4F8E8-8132-4E30-8D3A-68EF3D6103B2}"/>
    <dgm:cxn modelId="{A6B3E054-FB6F-4748-8D1D-4239D138E726}" type="presOf" srcId="{A83B935B-CD60-45F3-A2A3-7EA0302C3509}" destId="{541431F9-A228-4085-9275-2E4E49B68765}" srcOrd="0" destOrd="0" presId="urn:microsoft.com/office/officeart/2005/8/layout/vList2"/>
    <dgm:cxn modelId="{903E4BA0-B589-46A0-86CB-B022506378D9}" srcId="{5DAE709D-7006-4632-9FD8-D65C9A1A0EFF}" destId="{A83B935B-CD60-45F3-A2A3-7EA0302C3509}" srcOrd="1" destOrd="0" parTransId="{C50027C8-ED09-4FC4-850C-B90F58EF23B0}" sibTransId="{ACA2086A-CA72-4D8B-B678-71B70AB12BF4}"/>
    <dgm:cxn modelId="{2C3283B4-DA2A-4392-B016-8E2E83ECFE4D}" type="presParOf" srcId="{E7D54E5D-CC57-4207-98A5-E4F2A83B9AB4}" destId="{7AFC1008-B16C-4E10-B49D-ECAF48A3E7DE}" srcOrd="0" destOrd="0" presId="urn:microsoft.com/office/officeart/2005/8/layout/vList2"/>
    <dgm:cxn modelId="{29888174-E8D4-4EDF-B7D7-ABE910FC8B54}" type="presParOf" srcId="{E7D54E5D-CC57-4207-98A5-E4F2A83B9AB4}" destId="{706B9140-B52A-45BB-B7F9-D53B70B96DAA}" srcOrd="1" destOrd="0" presId="urn:microsoft.com/office/officeart/2005/8/layout/vList2"/>
    <dgm:cxn modelId="{94459999-E2D3-46B5-8EAA-E4C57865B3E3}" type="presParOf" srcId="{E7D54E5D-CC57-4207-98A5-E4F2A83B9AB4}" destId="{541431F9-A228-4085-9275-2E4E49B6876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DDEC93-FAB9-417E-A680-FFC8E02823A9}" type="doc">
      <dgm:prSet loTypeId="urn:microsoft.com/office/officeart/2005/8/layout/arrow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DB930CD-666F-467D-A376-D5059B70A032}">
      <dgm:prSet phldrT="[Tekst]"/>
      <dgm:spPr/>
      <dgm:t>
        <a:bodyPr/>
        <a:lstStyle/>
        <a:p>
          <a:r>
            <a:rPr lang="pl-PL" dirty="0"/>
            <a:t>Projekt SRK przygotowany przez ZE</a:t>
          </a:r>
        </a:p>
      </dgm:t>
    </dgm:pt>
    <dgm:pt modelId="{BBD014D4-0990-49C8-82C3-153259116542}" type="parTrans" cxnId="{76624DD9-10B6-4709-9378-ED3DACEB529C}">
      <dgm:prSet/>
      <dgm:spPr/>
      <dgm:t>
        <a:bodyPr/>
        <a:lstStyle/>
        <a:p>
          <a:endParaRPr lang="pl-PL"/>
        </a:p>
      </dgm:t>
    </dgm:pt>
    <dgm:pt modelId="{015449FA-BE71-475A-B44D-A6C65A8A9456}" type="sibTrans" cxnId="{76624DD9-10B6-4709-9378-ED3DACEB529C}">
      <dgm:prSet/>
      <dgm:spPr/>
      <dgm:t>
        <a:bodyPr/>
        <a:lstStyle/>
        <a:p>
          <a:endParaRPr lang="pl-PL"/>
        </a:p>
      </dgm:t>
    </dgm:pt>
    <dgm:pt modelId="{194BD35B-D03E-47C7-B66C-E333EAA86523}">
      <dgm:prSet phldrT="[Tekst]"/>
      <dgm:spPr/>
      <dgm:t>
        <a:bodyPr/>
        <a:lstStyle/>
        <a:p>
          <a:r>
            <a:rPr lang="pl-PL" dirty="0"/>
            <a:t>Wnioski z konsultacji</a:t>
          </a:r>
        </a:p>
      </dgm:t>
    </dgm:pt>
    <dgm:pt modelId="{F6D08F9B-3F7B-4882-8251-1CA7B9A7E5D6}" type="parTrans" cxnId="{B5389A01-C882-4077-AC30-F583E8CF43F6}">
      <dgm:prSet/>
      <dgm:spPr/>
      <dgm:t>
        <a:bodyPr/>
        <a:lstStyle/>
        <a:p>
          <a:endParaRPr lang="pl-PL"/>
        </a:p>
      </dgm:t>
    </dgm:pt>
    <dgm:pt modelId="{157394A4-075A-4D73-B9F5-E2D0D8F258CA}" type="sibTrans" cxnId="{B5389A01-C882-4077-AC30-F583E8CF43F6}">
      <dgm:prSet/>
      <dgm:spPr/>
      <dgm:t>
        <a:bodyPr/>
        <a:lstStyle/>
        <a:p>
          <a:endParaRPr lang="pl-PL"/>
        </a:p>
      </dgm:t>
    </dgm:pt>
    <dgm:pt modelId="{CDEDF766-21F6-4EFA-BA75-4BFB027FE0E6}" type="pres">
      <dgm:prSet presAssocID="{3DDDEC93-FAB9-417E-A680-FFC8E02823A9}" presName="diagram" presStyleCnt="0">
        <dgm:presLayoutVars>
          <dgm:dir/>
          <dgm:resizeHandles val="exact"/>
        </dgm:presLayoutVars>
      </dgm:prSet>
      <dgm:spPr/>
    </dgm:pt>
    <dgm:pt modelId="{E90306F7-B842-4EA8-BC13-6D93AF5FB8B2}" type="pres">
      <dgm:prSet presAssocID="{9DB930CD-666F-467D-A376-D5059B70A032}" presName="arrow" presStyleLbl="node1" presStyleIdx="0" presStyleCnt="2">
        <dgm:presLayoutVars>
          <dgm:bulletEnabled val="1"/>
        </dgm:presLayoutVars>
      </dgm:prSet>
      <dgm:spPr/>
    </dgm:pt>
    <dgm:pt modelId="{AB4F5346-A740-45BA-AA23-2D20F2143323}" type="pres">
      <dgm:prSet presAssocID="{194BD35B-D03E-47C7-B66C-E333EAA86523}" presName="arrow" presStyleLbl="node1" presStyleIdx="1" presStyleCnt="2">
        <dgm:presLayoutVars>
          <dgm:bulletEnabled val="1"/>
        </dgm:presLayoutVars>
      </dgm:prSet>
      <dgm:spPr/>
    </dgm:pt>
  </dgm:ptLst>
  <dgm:cxnLst>
    <dgm:cxn modelId="{B5389A01-C882-4077-AC30-F583E8CF43F6}" srcId="{3DDDEC93-FAB9-417E-A680-FFC8E02823A9}" destId="{194BD35B-D03E-47C7-B66C-E333EAA86523}" srcOrd="1" destOrd="0" parTransId="{F6D08F9B-3F7B-4882-8251-1CA7B9A7E5D6}" sibTransId="{157394A4-075A-4D73-B9F5-E2D0D8F258CA}"/>
    <dgm:cxn modelId="{C15DF330-DADF-48A3-93BE-E780C2775CCA}" type="presOf" srcId="{9DB930CD-666F-467D-A376-D5059B70A032}" destId="{E90306F7-B842-4EA8-BC13-6D93AF5FB8B2}" srcOrd="0" destOrd="0" presId="urn:microsoft.com/office/officeart/2005/8/layout/arrow5"/>
    <dgm:cxn modelId="{94496F88-343C-4893-AA8D-8F1BE528E109}" type="presOf" srcId="{194BD35B-D03E-47C7-B66C-E333EAA86523}" destId="{AB4F5346-A740-45BA-AA23-2D20F2143323}" srcOrd="0" destOrd="0" presId="urn:microsoft.com/office/officeart/2005/8/layout/arrow5"/>
    <dgm:cxn modelId="{81A001C5-7085-41B2-B239-53106E53F455}" type="presOf" srcId="{3DDDEC93-FAB9-417E-A680-FFC8E02823A9}" destId="{CDEDF766-21F6-4EFA-BA75-4BFB027FE0E6}" srcOrd="0" destOrd="0" presId="urn:microsoft.com/office/officeart/2005/8/layout/arrow5"/>
    <dgm:cxn modelId="{76624DD9-10B6-4709-9378-ED3DACEB529C}" srcId="{3DDDEC93-FAB9-417E-A680-FFC8E02823A9}" destId="{9DB930CD-666F-467D-A376-D5059B70A032}" srcOrd="0" destOrd="0" parTransId="{BBD014D4-0990-49C8-82C3-153259116542}" sibTransId="{015449FA-BE71-475A-B44D-A6C65A8A9456}"/>
    <dgm:cxn modelId="{1E36B2BE-32FE-40C2-872D-C752C292C8CD}" type="presParOf" srcId="{CDEDF766-21F6-4EFA-BA75-4BFB027FE0E6}" destId="{E90306F7-B842-4EA8-BC13-6D93AF5FB8B2}" srcOrd="0" destOrd="0" presId="urn:microsoft.com/office/officeart/2005/8/layout/arrow5"/>
    <dgm:cxn modelId="{B6E1ECF1-E768-4BE0-BF3B-A45749484C81}" type="presParOf" srcId="{CDEDF766-21F6-4EFA-BA75-4BFB027FE0E6}" destId="{AB4F5346-A740-45BA-AA23-2D20F214332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D8A73-C293-401C-A96B-EF3BD376D2BD}">
      <dsp:nvSpPr>
        <dsp:cNvPr id="0" name=""/>
        <dsp:cNvSpPr/>
      </dsp:nvSpPr>
      <dsp:spPr>
        <a:xfrm>
          <a:off x="0" y="0"/>
          <a:ext cx="7244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385E4-2B2C-4F02-BC7E-B9568A206E70}">
      <dsp:nvSpPr>
        <dsp:cNvPr id="0" name=""/>
        <dsp:cNvSpPr/>
      </dsp:nvSpPr>
      <dsp:spPr>
        <a:xfrm>
          <a:off x="0" y="0"/>
          <a:ext cx="1448863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Agenda</a:t>
          </a:r>
        </a:p>
      </dsp:txBody>
      <dsp:txXfrm>
        <a:off x="0" y="0"/>
        <a:ext cx="1448863" cy="4064000"/>
      </dsp:txXfrm>
    </dsp:sp>
    <dsp:sp modelId="{5629DE0B-B3FC-4928-959F-5BC95BD57ED0}">
      <dsp:nvSpPr>
        <dsp:cNvPr id="0" name=""/>
        <dsp:cNvSpPr/>
      </dsp:nvSpPr>
      <dsp:spPr>
        <a:xfrm>
          <a:off x="1557528" y="63500"/>
          <a:ext cx="5686788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Od potrzeb rynku pracy do sektorowych ram kwalifikacji</a:t>
          </a:r>
        </a:p>
      </dsp:txBody>
      <dsp:txXfrm>
        <a:off x="1557528" y="63500"/>
        <a:ext cx="5686788" cy="1269999"/>
      </dsp:txXfrm>
    </dsp:sp>
    <dsp:sp modelId="{70024F6E-0381-4609-B1A3-10D6D2089231}">
      <dsp:nvSpPr>
        <dsp:cNvPr id="0" name=""/>
        <dsp:cNvSpPr/>
      </dsp:nvSpPr>
      <dsp:spPr>
        <a:xfrm>
          <a:off x="1448863" y="1333499"/>
          <a:ext cx="57954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E470D-2A40-4CF7-833B-B7C7361A6813}">
      <dsp:nvSpPr>
        <dsp:cNvPr id="0" name=""/>
        <dsp:cNvSpPr/>
      </dsp:nvSpPr>
      <dsp:spPr>
        <a:xfrm>
          <a:off x="1557528" y="1396999"/>
          <a:ext cx="5686788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Sektorowa rama kwalifikacji – budowa i proces jej tworzenia</a:t>
          </a:r>
        </a:p>
      </dsp:txBody>
      <dsp:txXfrm>
        <a:off x="1557528" y="1396999"/>
        <a:ext cx="5686788" cy="1269999"/>
      </dsp:txXfrm>
    </dsp:sp>
    <dsp:sp modelId="{E2AE3E9C-57D3-42B2-837E-F1BC3B0C20B4}">
      <dsp:nvSpPr>
        <dsp:cNvPr id="0" name=""/>
        <dsp:cNvSpPr/>
      </dsp:nvSpPr>
      <dsp:spPr>
        <a:xfrm>
          <a:off x="1448863" y="2666999"/>
          <a:ext cx="57954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6D053-B00E-4F3A-A872-06CA0D1C84E5}">
      <dsp:nvSpPr>
        <dsp:cNvPr id="0" name=""/>
        <dsp:cNvSpPr/>
      </dsp:nvSpPr>
      <dsp:spPr>
        <a:xfrm>
          <a:off x="1557528" y="2730499"/>
          <a:ext cx="5686788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Kształt sektorowej ramy kwalifikacji w cyberbezpieczeństwie </a:t>
          </a:r>
        </a:p>
      </dsp:txBody>
      <dsp:txXfrm>
        <a:off x="1557528" y="2730499"/>
        <a:ext cx="5686788" cy="1269999"/>
      </dsp:txXfrm>
    </dsp:sp>
    <dsp:sp modelId="{3D643321-07EA-4543-BF0F-C09A2FB12FF9}">
      <dsp:nvSpPr>
        <dsp:cNvPr id="0" name=""/>
        <dsp:cNvSpPr/>
      </dsp:nvSpPr>
      <dsp:spPr>
        <a:xfrm>
          <a:off x="1448863" y="4000499"/>
          <a:ext cx="57954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61709-69DB-4976-B5F8-1C22FC3A130A}">
      <dsp:nvSpPr>
        <dsp:cNvPr id="0" name=""/>
        <dsp:cNvSpPr/>
      </dsp:nvSpPr>
      <dsp:spPr>
        <a:xfrm>
          <a:off x="6164" y="391656"/>
          <a:ext cx="1842416" cy="11054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09.05.2023</a:t>
          </a:r>
          <a:r>
            <a:rPr lang="pl-PL" sz="1500" kern="1200" dirty="0"/>
            <a:t>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seminarium wprowadzające </a:t>
          </a:r>
        </a:p>
      </dsp:txBody>
      <dsp:txXfrm>
        <a:off x="38541" y="424033"/>
        <a:ext cx="1777662" cy="1040695"/>
      </dsp:txXfrm>
    </dsp:sp>
    <dsp:sp modelId="{DE1C7DD4-3D7D-4EE9-9287-A81B877FD675}">
      <dsp:nvSpPr>
        <dsp:cNvPr id="0" name=""/>
        <dsp:cNvSpPr/>
      </dsp:nvSpPr>
      <dsp:spPr>
        <a:xfrm>
          <a:off x="2010713" y="715921"/>
          <a:ext cx="390592" cy="456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2010713" y="807305"/>
        <a:ext cx="273414" cy="274151"/>
      </dsp:txXfrm>
    </dsp:sp>
    <dsp:sp modelId="{AEDD821F-1CB3-4E3C-B61C-F2571DA9914B}">
      <dsp:nvSpPr>
        <dsp:cNvPr id="0" name=""/>
        <dsp:cNvSpPr/>
      </dsp:nvSpPr>
      <dsp:spPr>
        <a:xfrm>
          <a:off x="2585546" y="391656"/>
          <a:ext cx="1842416" cy="11054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09-16.05.2023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praca własna ekspertów</a:t>
          </a:r>
        </a:p>
      </dsp:txBody>
      <dsp:txXfrm>
        <a:off x="2617923" y="424033"/>
        <a:ext cx="1777662" cy="1040695"/>
      </dsp:txXfrm>
    </dsp:sp>
    <dsp:sp modelId="{C3E41072-AEE1-400B-A34A-581E15F1908E}">
      <dsp:nvSpPr>
        <dsp:cNvPr id="0" name=""/>
        <dsp:cNvSpPr/>
      </dsp:nvSpPr>
      <dsp:spPr>
        <a:xfrm>
          <a:off x="4590095" y="715921"/>
          <a:ext cx="390592" cy="456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7729"/>
            <a:satOff val="-804"/>
            <a:lumOff val="693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4590095" y="807305"/>
        <a:ext cx="273414" cy="274151"/>
      </dsp:txXfrm>
    </dsp:sp>
    <dsp:sp modelId="{216D57A6-A4B5-480C-8EBE-282C4F51B2B7}">
      <dsp:nvSpPr>
        <dsp:cNvPr id="0" name=""/>
        <dsp:cNvSpPr/>
      </dsp:nvSpPr>
      <dsp:spPr>
        <a:xfrm>
          <a:off x="5164929" y="391656"/>
          <a:ext cx="1842416" cy="11054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czerwiec – sierpień 2023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warsztaty robocze z ekspertami</a:t>
          </a:r>
        </a:p>
      </dsp:txBody>
      <dsp:txXfrm>
        <a:off x="5197306" y="424033"/>
        <a:ext cx="1777662" cy="1040695"/>
      </dsp:txXfrm>
    </dsp:sp>
    <dsp:sp modelId="{5E3104EA-96C8-475B-80A1-89D865F564E7}">
      <dsp:nvSpPr>
        <dsp:cNvPr id="0" name=""/>
        <dsp:cNvSpPr/>
      </dsp:nvSpPr>
      <dsp:spPr>
        <a:xfrm rot="5400000">
          <a:off x="5890841" y="1626074"/>
          <a:ext cx="390592" cy="456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5458"/>
            <a:satOff val="-1607"/>
            <a:lumOff val="138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-5400000">
        <a:off x="5949062" y="1659237"/>
        <a:ext cx="274151" cy="273414"/>
      </dsp:txXfrm>
    </dsp:sp>
    <dsp:sp modelId="{C8A5EAD1-FA2E-4533-9942-5984CCF03B83}">
      <dsp:nvSpPr>
        <dsp:cNvPr id="0" name=""/>
        <dsp:cNvSpPr/>
      </dsp:nvSpPr>
      <dsp:spPr>
        <a:xfrm>
          <a:off x="5164929" y="2234072"/>
          <a:ext cx="1842416" cy="11054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26.07.2023 </a:t>
          </a:r>
          <a:r>
            <a:rPr lang="pl-PL" sz="1500" kern="1200" dirty="0"/>
            <a:t> przygotowanie wstępnego projektu SRK</a:t>
          </a:r>
        </a:p>
      </dsp:txBody>
      <dsp:txXfrm>
        <a:off x="5197306" y="2266449"/>
        <a:ext cx="1777662" cy="1040695"/>
      </dsp:txXfrm>
    </dsp:sp>
    <dsp:sp modelId="{779527DD-A4E9-4F1F-856F-CD1E8D97D1DB}">
      <dsp:nvSpPr>
        <dsp:cNvPr id="0" name=""/>
        <dsp:cNvSpPr/>
      </dsp:nvSpPr>
      <dsp:spPr>
        <a:xfrm rot="10800000">
          <a:off x="4612204" y="2558337"/>
          <a:ext cx="390592" cy="456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63186"/>
            <a:satOff val="-2411"/>
            <a:lumOff val="208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10800000">
        <a:off x="4729382" y="2649721"/>
        <a:ext cx="273414" cy="274151"/>
      </dsp:txXfrm>
    </dsp:sp>
    <dsp:sp modelId="{E8CC39E7-022D-49DA-87B4-EB2F6203D3CD}">
      <dsp:nvSpPr>
        <dsp:cNvPr id="0" name=""/>
        <dsp:cNvSpPr/>
      </dsp:nvSpPr>
      <dsp:spPr>
        <a:xfrm>
          <a:off x="2585546" y="2234072"/>
          <a:ext cx="1842416" cy="11054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27.07 - 04.09.2023 </a:t>
          </a:r>
          <a:endParaRPr lang="pl-PL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konsultacje projektu SRK</a:t>
          </a:r>
        </a:p>
      </dsp:txBody>
      <dsp:txXfrm>
        <a:off x="2617923" y="2266449"/>
        <a:ext cx="1777662" cy="1040695"/>
      </dsp:txXfrm>
    </dsp:sp>
    <dsp:sp modelId="{253E16C6-3C69-4051-99E9-9344D0BA10EE}">
      <dsp:nvSpPr>
        <dsp:cNvPr id="0" name=""/>
        <dsp:cNvSpPr/>
      </dsp:nvSpPr>
      <dsp:spPr>
        <a:xfrm rot="10800000">
          <a:off x="2032822" y="2558337"/>
          <a:ext cx="390592" cy="456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0915"/>
            <a:satOff val="-3215"/>
            <a:lumOff val="2775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10800000">
        <a:off x="2150000" y="2649721"/>
        <a:ext cx="273414" cy="274151"/>
      </dsp:txXfrm>
    </dsp:sp>
    <dsp:sp modelId="{C6A4D766-23A0-4B42-AD77-682CF307251F}">
      <dsp:nvSpPr>
        <dsp:cNvPr id="0" name=""/>
        <dsp:cNvSpPr/>
      </dsp:nvSpPr>
      <dsp:spPr>
        <a:xfrm>
          <a:off x="6164" y="2234072"/>
          <a:ext cx="1842416" cy="11054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30.08 – 15.09.2023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praca nad finalną wersją SRK</a:t>
          </a:r>
        </a:p>
      </dsp:txBody>
      <dsp:txXfrm>
        <a:off x="38541" y="2266449"/>
        <a:ext cx="1777662" cy="1040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2A67A-F73C-48B3-A554-499ED23620F1}">
      <dsp:nvSpPr>
        <dsp:cNvPr id="0" name=""/>
        <dsp:cNvSpPr/>
      </dsp:nvSpPr>
      <dsp:spPr>
        <a:xfrm rot="16200000">
          <a:off x="-773050" y="773893"/>
          <a:ext cx="3741762" cy="2193974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niemal 4 na 5 pracodawców na świecie zgłasza trudności ze znalezieniem wykwalifikowanych pracowników</a:t>
          </a:r>
        </a:p>
      </dsp:txBody>
      <dsp:txXfrm rot="5400000">
        <a:off x="844" y="748351"/>
        <a:ext cx="2193974" cy="2245058"/>
      </dsp:txXfrm>
    </dsp:sp>
    <dsp:sp modelId="{323C2579-0680-46A5-A8A2-1ECC30C20AC8}">
      <dsp:nvSpPr>
        <dsp:cNvPr id="0" name=""/>
        <dsp:cNvSpPr/>
      </dsp:nvSpPr>
      <dsp:spPr>
        <a:xfrm rot="16200000">
          <a:off x="1756931" y="773893"/>
          <a:ext cx="3741762" cy="2193974"/>
        </a:xfrm>
        <a:prstGeom prst="flowChartManualOperation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nad świecie obserwowany jest widoczny rosnący trend problemu z obsadzeniem wolnych stanowisk przez pracodawców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(2015 – 38% vs.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2023 – 77%) </a:t>
          </a:r>
        </a:p>
      </dsp:txBody>
      <dsp:txXfrm rot="5400000">
        <a:off x="2530825" y="748351"/>
        <a:ext cx="2193974" cy="2245058"/>
      </dsp:txXfrm>
    </dsp:sp>
    <dsp:sp modelId="{1EE4AE76-0A85-4C19-B034-B79D04328F78}">
      <dsp:nvSpPr>
        <dsp:cNvPr id="0" name=""/>
        <dsp:cNvSpPr/>
      </dsp:nvSpPr>
      <dsp:spPr>
        <a:xfrm rot="16200000">
          <a:off x="3943994" y="773893"/>
          <a:ext cx="3741762" cy="2193974"/>
        </a:xfrm>
        <a:prstGeom prst="flowChartManualOperati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w Polsce 72% pracodawców wskazuje problemy ze znalezieniem wykwalifikowanych pracowników  </a:t>
          </a:r>
        </a:p>
      </dsp:txBody>
      <dsp:txXfrm rot="5400000">
        <a:off x="4717888" y="748351"/>
        <a:ext cx="2193974" cy="2245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94E3C-F567-4757-AB71-1CF4DFAC5A40}">
      <dsp:nvSpPr>
        <dsp:cNvPr id="0" name=""/>
        <dsp:cNvSpPr/>
      </dsp:nvSpPr>
      <dsp:spPr>
        <a:xfrm>
          <a:off x="12957" y="0"/>
          <a:ext cx="3119738" cy="293554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EDUKACJA </a:t>
          </a:r>
        </a:p>
      </dsp:txBody>
      <dsp:txXfrm>
        <a:off x="448597" y="346163"/>
        <a:ext cx="1798768" cy="2243215"/>
      </dsp:txXfrm>
    </dsp:sp>
    <dsp:sp modelId="{BF2C1253-0CD6-48AA-A48C-9F1CB6F0FA4B}">
      <dsp:nvSpPr>
        <dsp:cNvPr id="0" name=""/>
        <dsp:cNvSpPr/>
      </dsp:nvSpPr>
      <dsp:spPr>
        <a:xfrm>
          <a:off x="2642151" y="0"/>
          <a:ext cx="3203179" cy="2935542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RYNEK PRACY</a:t>
          </a:r>
        </a:p>
      </dsp:txBody>
      <dsp:txXfrm>
        <a:off x="3551162" y="346163"/>
        <a:ext cx="1846878" cy="22432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F678B-09E2-4B71-A079-CCE95F8DD574}">
      <dsp:nvSpPr>
        <dsp:cNvPr id="0" name=""/>
        <dsp:cNvSpPr/>
      </dsp:nvSpPr>
      <dsp:spPr>
        <a:xfrm>
          <a:off x="596095" y="1540931"/>
          <a:ext cx="1116808" cy="7449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opracowanych Sektorowych Ram Kwalifikacji</a:t>
          </a:r>
        </a:p>
      </dsp:txBody>
      <dsp:txXfrm>
        <a:off x="774784" y="1540931"/>
        <a:ext cx="938119" cy="744911"/>
      </dsp:txXfrm>
    </dsp:sp>
    <dsp:sp modelId="{8092E73C-4309-40DE-A671-7883036620C1}">
      <dsp:nvSpPr>
        <dsp:cNvPr id="0" name=""/>
        <dsp:cNvSpPr/>
      </dsp:nvSpPr>
      <dsp:spPr>
        <a:xfrm>
          <a:off x="464" y="1243116"/>
          <a:ext cx="744538" cy="744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/>
            <a:t>21</a:t>
          </a:r>
        </a:p>
      </dsp:txBody>
      <dsp:txXfrm>
        <a:off x="109499" y="1352151"/>
        <a:ext cx="526468" cy="526468"/>
      </dsp:txXfrm>
    </dsp:sp>
    <dsp:sp modelId="{23CDB442-0F08-473D-8A67-A3A7FAA34106}">
      <dsp:nvSpPr>
        <dsp:cNvPr id="0" name=""/>
        <dsp:cNvSpPr/>
      </dsp:nvSpPr>
      <dsp:spPr>
        <a:xfrm>
          <a:off x="2457442" y="1540931"/>
          <a:ext cx="1116808" cy="7449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Sektorowych Ram Kwalifikacji włączonych do ZSK</a:t>
          </a:r>
        </a:p>
      </dsp:txBody>
      <dsp:txXfrm>
        <a:off x="2636132" y="1540931"/>
        <a:ext cx="938119" cy="744911"/>
      </dsp:txXfrm>
    </dsp:sp>
    <dsp:sp modelId="{80186EA1-E90F-4A2F-99E2-26228287C539}">
      <dsp:nvSpPr>
        <dsp:cNvPr id="0" name=""/>
        <dsp:cNvSpPr/>
      </dsp:nvSpPr>
      <dsp:spPr>
        <a:xfrm>
          <a:off x="1861811" y="1243116"/>
          <a:ext cx="744538" cy="744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/>
            <a:t>6</a:t>
          </a:r>
        </a:p>
      </dsp:txBody>
      <dsp:txXfrm>
        <a:off x="1970846" y="1352151"/>
        <a:ext cx="526468" cy="526468"/>
      </dsp:txXfrm>
    </dsp:sp>
    <dsp:sp modelId="{FB230862-8FD4-49BB-B2F7-7162B1EE3D44}">
      <dsp:nvSpPr>
        <dsp:cNvPr id="0" name=""/>
        <dsp:cNvSpPr/>
      </dsp:nvSpPr>
      <dsp:spPr>
        <a:xfrm>
          <a:off x="4318790" y="1540931"/>
          <a:ext cx="1116808" cy="7449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Sektorowych Ram Kwalifikacji w procesie włączana do ZSK</a:t>
          </a:r>
        </a:p>
      </dsp:txBody>
      <dsp:txXfrm>
        <a:off x="4497479" y="1540931"/>
        <a:ext cx="938119" cy="744911"/>
      </dsp:txXfrm>
    </dsp:sp>
    <dsp:sp modelId="{B753660B-C151-4A38-A764-00B528971EA0}">
      <dsp:nvSpPr>
        <dsp:cNvPr id="0" name=""/>
        <dsp:cNvSpPr/>
      </dsp:nvSpPr>
      <dsp:spPr>
        <a:xfrm>
          <a:off x="3723159" y="1243116"/>
          <a:ext cx="744538" cy="744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/>
            <a:t>7</a:t>
          </a:r>
        </a:p>
      </dsp:txBody>
      <dsp:txXfrm>
        <a:off x="3832194" y="1352151"/>
        <a:ext cx="526468" cy="5264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23DF7-1D4F-4DDF-B635-1DC7E0AB28E0}">
      <dsp:nvSpPr>
        <dsp:cNvPr id="0" name=""/>
        <dsp:cNvSpPr/>
      </dsp:nvSpPr>
      <dsp:spPr>
        <a:xfrm>
          <a:off x="0" y="469587"/>
          <a:ext cx="2401099" cy="1440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50" kern="1200" dirty="0"/>
            <a:t>ułatwienie rozpoczęcia ustrukturyzowanej dyskusji o potrzebach sektora dotyczących szeroko rozumianej edukacji</a:t>
          </a:r>
        </a:p>
      </dsp:txBody>
      <dsp:txXfrm>
        <a:off x="0" y="469587"/>
        <a:ext cx="2401099" cy="1440659"/>
      </dsp:txXfrm>
    </dsp:sp>
    <dsp:sp modelId="{AE79AA99-BAB4-43C5-B860-8387B5154C39}">
      <dsp:nvSpPr>
        <dsp:cNvPr id="0" name=""/>
        <dsp:cNvSpPr/>
      </dsp:nvSpPr>
      <dsp:spPr>
        <a:xfrm>
          <a:off x="2641208" y="469587"/>
          <a:ext cx="2401099" cy="1440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50" kern="1200" dirty="0"/>
            <a:t>odpowiedź na deregulację zawodów</a:t>
          </a:r>
        </a:p>
      </dsp:txBody>
      <dsp:txXfrm>
        <a:off x="2641208" y="469587"/>
        <a:ext cx="2401099" cy="1440659"/>
      </dsp:txXfrm>
    </dsp:sp>
    <dsp:sp modelId="{FFE9D932-24F9-49DA-A204-D972B58B3F05}">
      <dsp:nvSpPr>
        <dsp:cNvPr id="0" name=""/>
        <dsp:cNvSpPr/>
      </dsp:nvSpPr>
      <dsp:spPr>
        <a:xfrm>
          <a:off x="5282417" y="469587"/>
          <a:ext cx="2401099" cy="1440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50" kern="1200" dirty="0"/>
            <a:t>wsparcie na poziomie przedsiębiorstwa, w zarządzaniu zasobami ludzkimi czy zarządzaniu kompetencjami </a:t>
          </a:r>
        </a:p>
      </dsp:txBody>
      <dsp:txXfrm>
        <a:off x="5282417" y="469587"/>
        <a:ext cx="2401099" cy="1440659"/>
      </dsp:txXfrm>
    </dsp:sp>
    <dsp:sp modelId="{02ACECB5-5840-44A1-A72F-30F6024C8F3F}">
      <dsp:nvSpPr>
        <dsp:cNvPr id="0" name=""/>
        <dsp:cNvSpPr/>
      </dsp:nvSpPr>
      <dsp:spPr>
        <a:xfrm>
          <a:off x="1320604" y="2150356"/>
          <a:ext cx="2401099" cy="1440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50" kern="1200" dirty="0"/>
            <a:t>ułatwienie określania poziomów PRK dla kwalifikacji</a:t>
          </a:r>
        </a:p>
      </dsp:txBody>
      <dsp:txXfrm>
        <a:off x="1320604" y="2150356"/>
        <a:ext cx="2401099" cy="1440659"/>
      </dsp:txXfrm>
    </dsp:sp>
    <dsp:sp modelId="{5F4847E3-2306-4AD6-B50D-20C098237F1D}">
      <dsp:nvSpPr>
        <dsp:cNvPr id="0" name=""/>
        <dsp:cNvSpPr/>
      </dsp:nvSpPr>
      <dsp:spPr>
        <a:xfrm>
          <a:off x="3961813" y="2150356"/>
          <a:ext cx="2401099" cy="1440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50" kern="1200" dirty="0"/>
            <a:t>ułatwienie dopasowanie kompetencji posiadanych przez pracowników do potrzeb rynku pracy</a:t>
          </a:r>
        </a:p>
      </dsp:txBody>
      <dsp:txXfrm>
        <a:off x="3961813" y="2150356"/>
        <a:ext cx="2401099" cy="14406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0EE59-6B3D-4289-B17B-B0B9448E5EDC}">
      <dsp:nvSpPr>
        <dsp:cNvPr id="0" name=""/>
        <dsp:cNvSpPr/>
      </dsp:nvSpPr>
      <dsp:spPr>
        <a:xfrm>
          <a:off x="3411190" y="704350"/>
          <a:ext cx="5436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678" y="45720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668673" y="747199"/>
        <a:ext cx="28713" cy="5742"/>
      </dsp:txXfrm>
    </dsp:sp>
    <dsp:sp modelId="{79DD3011-6FCE-4380-8190-E1DDAC4826F0}">
      <dsp:nvSpPr>
        <dsp:cNvPr id="0" name=""/>
        <dsp:cNvSpPr/>
      </dsp:nvSpPr>
      <dsp:spPr>
        <a:xfrm>
          <a:off x="916125" y="1010"/>
          <a:ext cx="2496865" cy="149811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Powołanie zespołu ekspertów </a:t>
          </a:r>
        </a:p>
      </dsp:txBody>
      <dsp:txXfrm>
        <a:off x="916125" y="1010"/>
        <a:ext cx="2496865" cy="1498119"/>
      </dsp:txXfrm>
    </dsp:sp>
    <dsp:sp modelId="{ED0105ED-4FD9-4D00-BFDF-8041C1134516}">
      <dsp:nvSpPr>
        <dsp:cNvPr id="0" name=""/>
        <dsp:cNvSpPr/>
      </dsp:nvSpPr>
      <dsp:spPr>
        <a:xfrm>
          <a:off x="2164557" y="1497330"/>
          <a:ext cx="3071144" cy="543678"/>
        </a:xfrm>
        <a:custGeom>
          <a:avLst/>
          <a:gdLst/>
          <a:ahLst/>
          <a:cxnLst/>
          <a:rect l="0" t="0" r="0" b="0"/>
          <a:pathLst>
            <a:path>
              <a:moveTo>
                <a:pt x="3071144" y="0"/>
              </a:moveTo>
              <a:lnTo>
                <a:pt x="3071144" y="288939"/>
              </a:lnTo>
              <a:lnTo>
                <a:pt x="0" y="288939"/>
              </a:lnTo>
              <a:lnTo>
                <a:pt x="0" y="543678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622020" y="1766298"/>
        <a:ext cx="156218" cy="5742"/>
      </dsp:txXfrm>
    </dsp:sp>
    <dsp:sp modelId="{070FBE1F-DF69-447F-B740-EE8AD2A1CCD6}">
      <dsp:nvSpPr>
        <dsp:cNvPr id="0" name=""/>
        <dsp:cNvSpPr/>
      </dsp:nvSpPr>
      <dsp:spPr>
        <a:xfrm>
          <a:off x="3987269" y="1010"/>
          <a:ext cx="2496865" cy="1498119"/>
        </a:xfrm>
        <a:prstGeom prst="rect">
          <a:avLst/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Praca własna zespołu ekspertów</a:t>
          </a:r>
        </a:p>
      </dsp:txBody>
      <dsp:txXfrm>
        <a:off x="3987269" y="1010"/>
        <a:ext cx="2496865" cy="1498119"/>
      </dsp:txXfrm>
    </dsp:sp>
    <dsp:sp modelId="{D055C271-3EE3-42E2-9733-A37152D83E90}">
      <dsp:nvSpPr>
        <dsp:cNvPr id="0" name=""/>
        <dsp:cNvSpPr/>
      </dsp:nvSpPr>
      <dsp:spPr>
        <a:xfrm>
          <a:off x="3411190" y="2776748"/>
          <a:ext cx="5436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678" y="45720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668673" y="2819597"/>
        <a:ext cx="28713" cy="5742"/>
      </dsp:txXfrm>
    </dsp:sp>
    <dsp:sp modelId="{82077125-3AB0-4708-8D39-AFC80658D658}">
      <dsp:nvSpPr>
        <dsp:cNvPr id="0" name=""/>
        <dsp:cNvSpPr/>
      </dsp:nvSpPr>
      <dsp:spPr>
        <a:xfrm>
          <a:off x="916125" y="2073408"/>
          <a:ext cx="2496865" cy="1498119"/>
        </a:xfrm>
        <a:prstGeom prst="rect">
          <a:avLst/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Konsultacje branżowe</a:t>
          </a:r>
        </a:p>
      </dsp:txBody>
      <dsp:txXfrm>
        <a:off x="916125" y="2073408"/>
        <a:ext cx="2496865" cy="1498119"/>
      </dsp:txXfrm>
    </dsp:sp>
    <dsp:sp modelId="{756D87AC-B683-410C-8D9C-08073CA0BA74}">
      <dsp:nvSpPr>
        <dsp:cNvPr id="0" name=""/>
        <dsp:cNvSpPr/>
      </dsp:nvSpPr>
      <dsp:spPr>
        <a:xfrm>
          <a:off x="3987269" y="2073408"/>
          <a:ext cx="2496865" cy="1498119"/>
        </a:xfrm>
        <a:prstGeom prst="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Finalny projekt ramy</a:t>
          </a:r>
        </a:p>
      </dsp:txBody>
      <dsp:txXfrm>
        <a:off x="3987269" y="2073408"/>
        <a:ext cx="2496865" cy="14981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01E6B-0E96-4EC8-8021-5A6247417422}">
      <dsp:nvSpPr>
        <dsp:cNvPr id="0" name=""/>
        <dsp:cNvSpPr/>
      </dsp:nvSpPr>
      <dsp:spPr>
        <a:xfrm>
          <a:off x="1077" y="0"/>
          <a:ext cx="591710" cy="5917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6BE94-CD92-4789-B3FC-2F616CA090BD}">
      <dsp:nvSpPr>
        <dsp:cNvPr id="0" name=""/>
        <dsp:cNvSpPr/>
      </dsp:nvSpPr>
      <dsp:spPr>
        <a:xfrm>
          <a:off x="60248" y="59171"/>
          <a:ext cx="473368" cy="473368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03C3E0-5484-4AF0-85E4-EB149E9EA93D}">
      <dsp:nvSpPr>
        <dsp:cNvPr id="0" name=""/>
        <dsp:cNvSpPr/>
      </dsp:nvSpPr>
      <dsp:spPr>
        <a:xfrm>
          <a:off x="716060" y="0"/>
          <a:ext cx="1750476" cy="5917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Zdefiniowanie pojęć występujących w sektorze</a:t>
          </a:r>
        </a:p>
      </dsp:txBody>
      <dsp:txXfrm>
        <a:off x="716060" y="0"/>
        <a:ext cx="1750476" cy="591710"/>
      </dsp:txXfrm>
    </dsp:sp>
    <dsp:sp modelId="{BA20A42F-037B-470A-9D82-9BC1C2956013}">
      <dsp:nvSpPr>
        <dsp:cNvPr id="0" name=""/>
        <dsp:cNvSpPr/>
      </dsp:nvSpPr>
      <dsp:spPr>
        <a:xfrm>
          <a:off x="2589810" y="0"/>
          <a:ext cx="591710" cy="5917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AB221-72C7-4FE4-8212-BB995FAD2185}">
      <dsp:nvSpPr>
        <dsp:cNvPr id="0" name=""/>
        <dsp:cNvSpPr/>
      </dsp:nvSpPr>
      <dsp:spPr>
        <a:xfrm>
          <a:off x="2648981" y="59171"/>
          <a:ext cx="473368" cy="473368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A0C3A4-A024-47AD-82F0-2294DD6665A2}">
      <dsp:nvSpPr>
        <dsp:cNvPr id="0" name=""/>
        <dsp:cNvSpPr/>
      </dsp:nvSpPr>
      <dsp:spPr>
        <a:xfrm>
          <a:off x="3304793" y="0"/>
          <a:ext cx="1750476" cy="5917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Określenie głównych obszarów działalności sektora</a:t>
          </a:r>
        </a:p>
      </dsp:txBody>
      <dsp:txXfrm>
        <a:off x="3304793" y="0"/>
        <a:ext cx="1750476" cy="591710"/>
      </dsp:txXfrm>
    </dsp:sp>
    <dsp:sp modelId="{B47A28F0-13E7-41EF-8A35-14640513045A}">
      <dsp:nvSpPr>
        <dsp:cNvPr id="0" name=""/>
        <dsp:cNvSpPr/>
      </dsp:nvSpPr>
      <dsp:spPr>
        <a:xfrm>
          <a:off x="5178542" y="0"/>
          <a:ext cx="591710" cy="5917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42710-9366-4C64-B16F-8D3F1817C4BD}">
      <dsp:nvSpPr>
        <dsp:cNvPr id="0" name=""/>
        <dsp:cNvSpPr/>
      </dsp:nvSpPr>
      <dsp:spPr>
        <a:xfrm>
          <a:off x="5237713" y="59171"/>
          <a:ext cx="473368" cy="47336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CD9536-5704-4732-B118-9A8D3B61297D}">
      <dsp:nvSpPr>
        <dsp:cNvPr id="0" name=""/>
        <dsp:cNvSpPr/>
      </dsp:nvSpPr>
      <dsp:spPr>
        <a:xfrm>
          <a:off x="5893526" y="0"/>
          <a:ext cx="1750476" cy="5917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Wskazanie kompetencji sektorowych</a:t>
          </a:r>
        </a:p>
      </dsp:txBody>
      <dsp:txXfrm>
        <a:off x="5893526" y="0"/>
        <a:ext cx="1750476" cy="5917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C1008-B16C-4E10-B49D-ECAF48A3E7DE}">
      <dsp:nvSpPr>
        <dsp:cNvPr id="0" name=""/>
        <dsp:cNvSpPr/>
      </dsp:nvSpPr>
      <dsp:spPr>
        <a:xfrm>
          <a:off x="0" y="93199"/>
          <a:ext cx="4253023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Badanie jakościowe z wykorzystaniem techniki IDI lub FGI</a:t>
          </a:r>
        </a:p>
      </dsp:txBody>
      <dsp:txXfrm>
        <a:off x="35811" y="129010"/>
        <a:ext cx="4181401" cy="661968"/>
      </dsp:txXfrm>
    </dsp:sp>
    <dsp:sp modelId="{541431F9-A228-4085-9275-2E4E49B68765}">
      <dsp:nvSpPr>
        <dsp:cNvPr id="0" name=""/>
        <dsp:cNvSpPr/>
      </dsp:nvSpPr>
      <dsp:spPr>
        <a:xfrm>
          <a:off x="0" y="881509"/>
          <a:ext cx="4253023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Dodatkowe inicjatywy konsultacyjne zależne od branży </a:t>
          </a:r>
        </a:p>
      </dsp:txBody>
      <dsp:txXfrm>
        <a:off x="35811" y="917320"/>
        <a:ext cx="4181401" cy="6619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306F7-B842-4EA8-BC13-6D93AF5FB8B2}">
      <dsp:nvSpPr>
        <dsp:cNvPr id="0" name=""/>
        <dsp:cNvSpPr/>
      </dsp:nvSpPr>
      <dsp:spPr>
        <a:xfrm rot="16200000">
          <a:off x="2104" y="514"/>
          <a:ext cx="974997" cy="97499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Projekt SRK przygotowany przez ZE</a:t>
          </a:r>
        </a:p>
      </dsp:txBody>
      <dsp:txXfrm rot="5400000">
        <a:off x="2104" y="244263"/>
        <a:ext cx="804373" cy="487499"/>
      </dsp:txXfrm>
    </dsp:sp>
    <dsp:sp modelId="{AB4F5346-A740-45BA-AA23-2D20F2143323}">
      <dsp:nvSpPr>
        <dsp:cNvPr id="0" name=""/>
        <dsp:cNvSpPr/>
      </dsp:nvSpPr>
      <dsp:spPr>
        <a:xfrm rot="5400000">
          <a:off x="5402433" y="514"/>
          <a:ext cx="974997" cy="97499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Wnioski z konsultacji</a:t>
          </a:r>
        </a:p>
      </dsp:txBody>
      <dsp:txXfrm rot="-5400000">
        <a:off x="5573057" y="244263"/>
        <a:ext cx="804373" cy="487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63CE968-0E7A-4C7D-8A63-7B4163BED0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174" cy="34057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9D14A94-F07D-4C9A-936F-12C3BCB747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247" y="0"/>
            <a:ext cx="4301173" cy="34057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090F0E55-0926-44E5-B055-88A2399EC0ED}" type="datetimeFigureOut">
              <a:rPr lang="pl-PL" smtClean="0"/>
              <a:t>19.09.2023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D0478E-424E-4A75-A357-DC438835F7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7105"/>
            <a:ext cx="4301174" cy="340570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D27097B-94FD-4FA3-B06B-8F082892FA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247" y="6457105"/>
            <a:ext cx="4301173" cy="340570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562C3B1F-1F15-48C3-B301-2E7E69D77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9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34" tIns="47743" rIns="95534" bIns="4774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799" y="1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34" tIns="47743" rIns="95534" bIns="4774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4175" y="849313"/>
            <a:ext cx="4079875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34" tIns="47743" rIns="95534" bIns="4774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456613"/>
            <a:ext cx="4301543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34" tIns="47743" rIns="95534" bIns="4774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34" tIns="47743" rIns="95534" bIns="47743" anchor="b" anchorCtr="0">
            <a:noAutofit/>
          </a:bodyPr>
          <a:lstStyle/>
          <a:p>
            <a:pPr algn="r">
              <a:buSzPts val="1300"/>
            </a:pPr>
            <a:fld id="{00000000-1234-1234-1234-123412341234}" type="slidenum">
              <a:rPr lang="pl-PL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300"/>
              </a:pPr>
              <a:t>‹#›</a:t>
            </a:fld>
            <a:endParaRPr lang="pl-PL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2929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34" tIns="47743" rIns="95534" bIns="47743" anchor="t" anchorCtr="0">
            <a:noAutofit/>
          </a:bodyPr>
          <a:lstStyle/>
          <a:p>
            <a:pPr marL="0" indent="0"/>
            <a:endParaRPr sz="1200"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9875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89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53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34" tIns="47743" rIns="95534" bIns="4774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22" name="Google Shape;422;p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9875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568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56"/>
          <p:cNvSpPr txBox="1">
            <a:spLocks noGrp="1"/>
          </p:cNvSpPr>
          <p:nvPr>
            <p:ph type="title"/>
          </p:nvPr>
        </p:nvSpPr>
        <p:spPr>
          <a:xfrm>
            <a:off x="507738" y="3207199"/>
            <a:ext cx="7886700" cy="3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56"/>
          <p:cNvSpPr txBox="1">
            <a:spLocks noGrp="1"/>
          </p:cNvSpPr>
          <p:nvPr>
            <p:ph type="body" idx="1"/>
          </p:nvPr>
        </p:nvSpPr>
        <p:spPr>
          <a:xfrm>
            <a:off x="507738" y="3618379"/>
            <a:ext cx="7886700" cy="341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6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465" y="488977"/>
            <a:ext cx="2744275" cy="8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70"/>
          <p:cNvSpPr txBox="1"/>
          <p:nvPr/>
        </p:nvSpPr>
        <p:spPr>
          <a:xfrm>
            <a:off x="554824" y="392875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670"/>
          <p:cNvGrpSpPr/>
          <p:nvPr/>
        </p:nvGrpSpPr>
        <p:grpSpPr>
          <a:xfrm>
            <a:off x="554822" y="1393759"/>
            <a:ext cx="6970799" cy="2895473"/>
            <a:chOff x="0" y="-1"/>
            <a:chExt cx="7848942" cy="4100648"/>
          </a:xfrm>
        </p:grpSpPr>
        <p:grpSp>
          <p:nvGrpSpPr>
            <p:cNvPr id="96" name="Google Shape;96;p670"/>
            <p:cNvGrpSpPr/>
            <p:nvPr/>
          </p:nvGrpSpPr>
          <p:grpSpPr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97" name="Google Shape;97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670"/>
              <p:cNvSpPr/>
              <p:nvPr/>
            </p:nvSpPr>
            <p:spPr>
              <a:xfrm>
                <a:off x="318" y="150823"/>
                <a:ext cx="1584170" cy="7086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-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OPISUJĄCY KWALIFIKACJĘ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670"/>
            <p:cNvGrpSpPr/>
            <p:nvPr/>
          </p:nvGrpSpPr>
          <p:grpSpPr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101" name="Google Shape;101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670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-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MINISTER WŁAŚCIWY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" name="Google Shape;104;p670"/>
            <p:cNvSpPr/>
            <p:nvPr/>
          </p:nvSpPr>
          <p:spPr>
            <a:xfrm>
              <a:off x="4176464" y="290384"/>
              <a:ext cx="1584169" cy="10113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" name="Google Shape;105;p670"/>
            <p:cNvGrpSpPr/>
            <p:nvPr/>
          </p:nvGrpSpPr>
          <p:grpSpPr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106" name="Google Shape;106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670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-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INSTYTUCJA CERTYFIKUJĄCA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Google Shape;108;p670"/>
            <p:cNvGrpSpPr/>
            <p:nvPr/>
          </p:nvGrpSpPr>
          <p:grpSpPr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109" name="Google Shape;109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670"/>
              <p:cNvSpPr/>
              <p:nvPr/>
            </p:nvSpPr>
            <p:spPr>
              <a:xfrm>
                <a:off x="85" y="36887"/>
                <a:ext cx="1584169" cy="9372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-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ZEWNĘTRZNEGO ZAPEWNIANIA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670"/>
            <p:cNvGrpSpPr/>
            <p:nvPr/>
          </p:nvGrpSpPr>
          <p:grpSpPr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113" name="Google Shape;113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670"/>
              <p:cNvSpPr/>
              <p:nvPr/>
            </p:nvSpPr>
            <p:spPr>
              <a:xfrm>
                <a:off x="183053" y="233948"/>
                <a:ext cx="1218062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-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OPISANIE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115;p670"/>
            <p:cNvGrpSpPr/>
            <p:nvPr/>
          </p:nvGrpSpPr>
          <p:grpSpPr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116" name="Google Shape;116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670"/>
              <p:cNvSpPr/>
              <p:nvPr/>
            </p:nvSpPr>
            <p:spPr>
              <a:xfrm>
                <a:off x="185604" y="233949"/>
                <a:ext cx="1219648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-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WŁĄCZENIE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8" name="Google Shape;118;p670"/>
            <p:cNvCxnSpPr/>
            <p:nvPr/>
          </p:nvCxnSpPr>
          <p:spPr>
            <a:xfrm flipH="1">
              <a:off x="792129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9" name="Google Shape;119;p670"/>
            <p:cNvCxnSpPr/>
            <p:nvPr/>
          </p:nvCxnSpPr>
          <p:spPr>
            <a:xfrm>
              <a:off x="287969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20" name="Google Shape;120;p670"/>
            <p:cNvGrpSpPr/>
            <p:nvPr/>
          </p:nvGrpSpPr>
          <p:grpSpPr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121" name="Google Shape;121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670"/>
              <p:cNvSpPr/>
              <p:nvPr/>
            </p:nvSpPr>
            <p:spPr>
              <a:xfrm>
                <a:off x="183050" y="237919"/>
                <a:ext cx="1218061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-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NADAWANIE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3" name="Google Shape;123;p670"/>
            <p:cNvCxnSpPr/>
            <p:nvPr/>
          </p:nvCxnSpPr>
          <p:spPr>
            <a:xfrm>
              <a:off x="496884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24" name="Google Shape;124;p670"/>
            <p:cNvGrpSpPr/>
            <p:nvPr/>
          </p:nvGrpSpPr>
          <p:grpSpPr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125" name="Google Shape;125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670"/>
              <p:cNvSpPr/>
              <p:nvPr/>
            </p:nvSpPr>
            <p:spPr>
              <a:xfrm>
                <a:off x="181099" y="116780"/>
                <a:ext cx="1219648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-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ZEWNĘTRZNE ZAPEWNIANIE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670"/>
            <p:cNvGrpSpPr/>
            <p:nvPr/>
          </p:nvGrpSpPr>
          <p:grpSpPr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128" name="Google Shape;128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670"/>
              <p:cNvSpPr/>
              <p:nvPr/>
            </p:nvSpPr>
            <p:spPr>
              <a:xfrm>
                <a:off x="183347" y="124649"/>
                <a:ext cx="1218062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-PL" sz="9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WEWNĘTRZNE ZAPEWNIANIE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" name="Google Shape;130;p670"/>
            <p:cNvSpPr/>
            <p:nvPr/>
          </p:nvSpPr>
          <p:spPr>
            <a:xfrm>
              <a:off x="4962690" y="2701762"/>
              <a:ext cx="2542" cy="387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1" name="Google Shape;131;p670"/>
            <p:cNvCxnSpPr/>
            <p:nvPr/>
          </p:nvCxnSpPr>
          <p:spPr>
            <a:xfrm>
              <a:off x="7056404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2" name="Google Shape;132;p670"/>
            <p:cNvSpPr/>
            <p:nvPr/>
          </p:nvSpPr>
          <p:spPr>
            <a:xfrm>
              <a:off x="5760788" y="2195515"/>
              <a:ext cx="503901" cy="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70"/>
            <p:cNvSpPr/>
            <p:nvPr/>
          </p:nvSpPr>
          <p:spPr>
            <a:xfrm>
              <a:off x="1584325" y="2195516"/>
              <a:ext cx="503908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70"/>
            <p:cNvSpPr/>
            <p:nvPr/>
          </p:nvSpPr>
          <p:spPr>
            <a:xfrm>
              <a:off x="3672557" y="2195515"/>
              <a:ext cx="503907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70"/>
            <p:cNvSpPr/>
            <p:nvPr/>
          </p:nvSpPr>
          <p:spPr>
            <a:xfrm rot="-5400000">
              <a:off x="3779371" y="-2987243"/>
              <a:ext cx="289792" cy="626427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4014" y="1253580"/>
            <a:ext cx="7885477" cy="3263313"/>
          </a:xfrm>
          <a:prstGeom prst="rect">
            <a:avLst/>
          </a:prstGeom>
        </p:spPr>
        <p:txBody>
          <a:bodyPr lIns="0" tIns="0" rIns="0" bIns="0"/>
          <a:lstStyle>
            <a:lvl1pPr marL="155608" indent="-155608">
              <a:buClr>
                <a:srgbClr val="0094D8"/>
              </a:buClr>
              <a:buFont typeface="Wingdings" panose="05000000000000000000" pitchFamily="2" charset="2"/>
              <a:buChar char="ü"/>
              <a:defRPr sz="163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66824" indent="-155608">
              <a:buClr>
                <a:srgbClr val="0094D8"/>
              </a:buClr>
              <a:buFont typeface="Wingdings" panose="05000000000000000000" pitchFamily="2" charset="2"/>
              <a:buChar char="ü"/>
              <a:defRPr sz="149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778040" indent="-155608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89256" indent="-155608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400472" indent="-155608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943" y="478713"/>
            <a:ext cx="7885477" cy="52868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042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72574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2087" y="1247165"/>
            <a:ext cx="7885477" cy="32633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163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149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44016" y="472298"/>
            <a:ext cx="7885477" cy="52868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042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9909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lajd tytułowy">
  <p:cSld name="6_Slajd tytułow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65"/>
          <p:cNvSpPr txBox="1"/>
          <p:nvPr/>
        </p:nvSpPr>
        <p:spPr>
          <a:xfrm>
            <a:off x="534193" y="426482"/>
            <a:ext cx="7193697" cy="46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65"/>
          <p:cNvSpPr txBox="1"/>
          <p:nvPr/>
        </p:nvSpPr>
        <p:spPr>
          <a:xfrm>
            <a:off x="534191" y="1236369"/>
            <a:ext cx="7193697" cy="32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01461" marR="0" lvl="0" indent="-2014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Prowadzenie szkoleń, warsztatów i treningów dla osób dorosłych pracujących </a:t>
            </a:r>
            <a:b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w organizacjach biznesowych i instytucjach administracji publicznej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1" marR="0" lvl="0" indent="-201461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paznokci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1" marR="0" lvl="0" indent="-201461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rzęs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1" marR="0" lvl="0" indent="-201461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Obsługa procesów kadrowo-płacowych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1" marR="0" lvl="0" indent="-201461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Praca z dzieckiem metodą Marii Montessori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1" marR="0" lvl="0" indent="-201461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Doradzanie w zakresie finansów osobistych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1" marR="0" lvl="0" indent="-201461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Planowanie i prowadzenie zajęć z kiteboardingu w ramach cyklu szkoleniowego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1" marR="0" lvl="0" indent="-201461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Organizowanie pobytu i działań edukacyjno-krajoznawczych </a:t>
            </a:r>
            <a:b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na terenach wiejskich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1" marR="0" lvl="0" indent="-201461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Przygotowywanie potraw zgodnie z trendami rynkowymi i zasadami </a:t>
            </a:r>
            <a:b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zdrowego żywienia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48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ajd tytułowy">
  <p:cSld name="5_Slajd tytułow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67"/>
          <p:cNvSpPr txBox="1"/>
          <p:nvPr/>
        </p:nvSpPr>
        <p:spPr>
          <a:xfrm>
            <a:off x="538658" y="407230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6" name="Google Shape;86;p667"/>
          <p:cNvGraphicFramePr/>
          <p:nvPr/>
        </p:nvGraphicFramePr>
        <p:xfrm>
          <a:off x="538658" y="1224741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62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DZIAŁANIA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DNI OD PODPISANIA UMOWY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Podpisanie umowy (klauzula o zmianie nazwy kwalifikacji)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harmonogramu spotkań i prac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9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listy kwalifikacji, nad którymi pracują grupy ekspertów Wykonawcy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9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Wykonawca zgłasza listy ekspertów i koordynatorów opisu w podziale na kwalifikacje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Zamawiający określa 5 terminów seminariów, w których muszą wziąć udział eksperci główni dla każdej kwalifikacji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Seminaria dla Wykonawców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40–50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Rozpoczyna się opis kwalifikacji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 50. dnia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spotkanie korygujące z każdą firmą w trakcie opisu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1. wersji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Uwagi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ostatecznej wersji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563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68"/>
          <p:cNvSpPr txBox="1"/>
          <p:nvPr/>
        </p:nvSpPr>
        <p:spPr>
          <a:xfrm>
            <a:off x="546278" y="413648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68"/>
          <p:cNvSpPr txBox="1">
            <a:spLocks noGrp="1"/>
          </p:cNvSpPr>
          <p:nvPr>
            <p:ph type="body" idx="1"/>
          </p:nvPr>
        </p:nvSpPr>
        <p:spPr>
          <a:xfrm>
            <a:off x="546277" y="1215917"/>
            <a:ext cx="5883528" cy="32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marR="0" lvl="0" indent="-368291" algn="l" rtl="0">
              <a:lnSpc>
                <a:spcPct val="115000"/>
              </a:lnSpc>
              <a:spcBef>
                <a:spcPts val="3733"/>
              </a:spcBef>
              <a:spcAft>
                <a:spcPts val="0"/>
              </a:spcAft>
              <a:buClr>
                <a:srgbClr val="00A0E3"/>
              </a:buClr>
              <a:buSzPts val="2200"/>
              <a:buFont typeface="Arial"/>
              <a:buChar char="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49241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30192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2540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ajd tytułowy">
  <p:cSld name="2_Slajd tytułow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69"/>
          <p:cNvSpPr txBox="1"/>
          <p:nvPr/>
        </p:nvSpPr>
        <p:spPr>
          <a:xfrm>
            <a:off x="531038" y="398408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2" name="Google Shape;92;p669"/>
          <p:cNvGraphicFramePr/>
          <p:nvPr/>
        </p:nvGraphicFramePr>
        <p:xfrm>
          <a:off x="531038" y="1208294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8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EFEKTY KSZTAŁCENIA 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WIEDZA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wie, jak przebiega rozwój człowieka w ujęciu holistycznym, </a:t>
                      </a:r>
                      <a:br>
                        <a:rPr lang="pl-PL" sz="1100" u="none" strike="noStrike" cap="none"/>
                      </a:br>
                      <a:r>
                        <a:rPr lang="pl-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 poszczególnych okresach rozwojowych.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UMIEJĘTNOŚCI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posiada umiejętność obserwowania, interpretowania </a:t>
                      </a:r>
                      <a:br>
                        <a:rPr lang="pl-PL" sz="1100" u="none" strike="noStrike" cap="none"/>
                      </a:br>
                      <a:r>
                        <a:rPr lang="pl-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wyjaśniania sytuacji psychologicznych oraz relacji między nimi </a:t>
                      </a:r>
                      <a:br>
                        <a:rPr lang="pl-PL" sz="1100" u="none" strike="noStrike" cap="none"/>
                      </a:br>
                      <a:r>
                        <a:rPr lang="pl-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 kontekście rozwojowym.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KOMPETENCJE SPOŁECZNE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potrafi przyjmować odpowiedzialność za własne przygotowanie do pracy, podejmowane decyzje, prowadzone działania oraz ich skutki.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1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70"/>
          <p:cNvSpPr txBox="1"/>
          <p:nvPr/>
        </p:nvSpPr>
        <p:spPr>
          <a:xfrm>
            <a:off x="554825" y="392876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670"/>
          <p:cNvGrpSpPr/>
          <p:nvPr/>
        </p:nvGrpSpPr>
        <p:grpSpPr>
          <a:xfrm>
            <a:off x="554823" y="1393760"/>
            <a:ext cx="6970799" cy="2895473"/>
            <a:chOff x="0" y="-1"/>
            <a:chExt cx="7848942" cy="4100648"/>
          </a:xfrm>
        </p:grpSpPr>
        <p:grpSp>
          <p:nvGrpSpPr>
            <p:cNvPr id="96" name="Google Shape;96;p670"/>
            <p:cNvGrpSpPr/>
            <p:nvPr/>
          </p:nvGrpSpPr>
          <p:grpSpPr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97" name="Google Shape;97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670"/>
              <p:cNvSpPr/>
              <p:nvPr/>
            </p:nvSpPr>
            <p:spPr>
              <a:xfrm>
                <a:off x="318" y="150823"/>
                <a:ext cx="1584170" cy="7086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-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OPISUJĄCY KWALIFIKACJĘ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670"/>
            <p:cNvGrpSpPr/>
            <p:nvPr/>
          </p:nvGrpSpPr>
          <p:grpSpPr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101" name="Google Shape;101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670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-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MINISTER WŁAŚCIWY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" name="Google Shape;104;p670"/>
            <p:cNvSpPr/>
            <p:nvPr/>
          </p:nvSpPr>
          <p:spPr>
            <a:xfrm>
              <a:off x="4176464" y="290384"/>
              <a:ext cx="1584169" cy="10113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" name="Google Shape;105;p670"/>
            <p:cNvGrpSpPr/>
            <p:nvPr/>
          </p:nvGrpSpPr>
          <p:grpSpPr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106" name="Google Shape;106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670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-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INSTYTUCJA CERTYFIKUJĄCA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Google Shape;108;p670"/>
            <p:cNvGrpSpPr/>
            <p:nvPr/>
          </p:nvGrpSpPr>
          <p:grpSpPr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109" name="Google Shape;109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670"/>
              <p:cNvSpPr/>
              <p:nvPr/>
            </p:nvSpPr>
            <p:spPr>
              <a:xfrm>
                <a:off x="85" y="36887"/>
                <a:ext cx="1584169" cy="9372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-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ZEWNĘTRZNEGO ZAPEWNIANIA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670"/>
            <p:cNvGrpSpPr/>
            <p:nvPr/>
          </p:nvGrpSpPr>
          <p:grpSpPr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113" name="Google Shape;113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670"/>
              <p:cNvSpPr/>
              <p:nvPr/>
            </p:nvSpPr>
            <p:spPr>
              <a:xfrm>
                <a:off x="183053" y="233948"/>
                <a:ext cx="1218062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-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OPISANIE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115;p670"/>
            <p:cNvGrpSpPr/>
            <p:nvPr/>
          </p:nvGrpSpPr>
          <p:grpSpPr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116" name="Google Shape;116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670"/>
              <p:cNvSpPr/>
              <p:nvPr/>
            </p:nvSpPr>
            <p:spPr>
              <a:xfrm>
                <a:off x="185604" y="233949"/>
                <a:ext cx="1219648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-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WŁĄCZENIE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8" name="Google Shape;118;p670"/>
            <p:cNvCxnSpPr/>
            <p:nvPr/>
          </p:nvCxnSpPr>
          <p:spPr>
            <a:xfrm flipH="1">
              <a:off x="792129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9" name="Google Shape;119;p670"/>
            <p:cNvCxnSpPr/>
            <p:nvPr/>
          </p:nvCxnSpPr>
          <p:spPr>
            <a:xfrm>
              <a:off x="287969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20" name="Google Shape;120;p670"/>
            <p:cNvGrpSpPr/>
            <p:nvPr/>
          </p:nvGrpSpPr>
          <p:grpSpPr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121" name="Google Shape;121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670"/>
              <p:cNvSpPr/>
              <p:nvPr/>
            </p:nvSpPr>
            <p:spPr>
              <a:xfrm>
                <a:off x="183050" y="237919"/>
                <a:ext cx="1218061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-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NADAWANIE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3" name="Google Shape;123;p670"/>
            <p:cNvCxnSpPr/>
            <p:nvPr/>
          </p:nvCxnSpPr>
          <p:spPr>
            <a:xfrm>
              <a:off x="496884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24" name="Google Shape;124;p670"/>
            <p:cNvGrpSpPr/>
            <p:nvPr/>
          </p:nvGrpSpPr>
          <p:grpSpPr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125" name="Google Shape;125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670"/>
              <p:cNvSpPr/>
              <p:nvPr/>
            </p:nvSpPr>
            <p:spPr>
              <a:xfrm>
                <a:off x="181099" y="116780"/>
                <a:ext cx="1219648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-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ZEWNĘTRZNE ZAPEWNIANIE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670"/>
            <p:cNvGrpSpPr/>
            <p:nvPr/>
          </p:nvGrpSpPr>
          <p:grpSpPr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128" name="Google Shape;128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670"/>
              <p:cNvSpPr/>
              <p:nvPr/>
            </p:nvSpPr>
            <p:spPr>
              <a:xfrm>
                <a:off x="183347" y="124649"/>
                <a:ext cx="1218062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-PL" sz="9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WEWNĘTRZNE ZAPEWNIANIE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" name="Google Shape;130;p670"/>
            <p:cNvSpPr/>
            <p:nvPr/>
          </p:nvSpPr>
          <p:spPr>
            <a:xfrm>
              <a:off x="4962690" y="2701762"/>
              <a:ext cx="2542" cy="387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1" name="Google Shape;131;p670"/>
            <p:cNvCxnSpPr/>
            <p:nvPr/>
          </p:nvCxnSpPr>
          <p:spPr>
            <a:xfrm>
              <a:off x="7056404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2" name="Google Shape;132;p670"/>
            <p:cNvSpPr/>
            <p:nvPr/>
          </p:nvSpPr>
          <p:spPr>
            <a:xfrm>
              <a:off x="5760788" y="2195515"/>
              <a:ext cx="503901" cy="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70"/>
            <p:cNvSpPr/>
            <p:nvPr/>
          </p:nvSpPr>
          <p:spPr>
            <a:xfrm>
              <a:off x="1584325" y="2195516"/>
              <a:ext cx="503908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70"/>
            <p:cNvSpPr/>
            <p:nvPr/>
          </p:nvSpPr>
          <p:spPr>
            <a:xfrm>
              <a:off x="3672557" y="2195515"/>
              <a:ext cx="503907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70"/>
            <p:cNvSpPr/>
            <p:nvPr/>
          </p:nvSpPr>
          <p:spPr>
            <a:xfrm rot="-5400000">
              <a:off x="3779371" y="-2987243"/>
              <a:ext cx="289792" cy="626427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533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4015" y="1253581"/>
            <a:ext cx="7885477" cy="3263313"/>
          </a:xfrm>
          <a:prstGeom prst="rect">
            <a:avLst/>
          </a:prstGeom>
        </p:spPr>
        <p:txBody>
          <a:bodyPr lIns="0" tIns="0" rIns="0" bIns="0"/>
          <a:lstStyle>
            <a:lvl1pPr marL="155604" indent="-155604">
              <a:buClr>
                <a:srgbClr val="0094D8"/>
              </a:buClr>
              <a:buFont typeface="Wingdings" panose="05000000000000000000" pitchFamily="2" charset="2"/>
              <a:buChar char="ü"/>
              <a:defRPr sz="163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66812" indent="-155604">
              <a:buClr>
                <a:srgbClr val="0094D8"/>
              </a:buClr>
              <a:buFont typeface="Wingdings" panose="05000000000000000000" pitchFamily="2" charset="2"/>
              <a:buChar char="ü"/>
              <a:defRPr sz="149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778021" indent="-155604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89229" indent="-155604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400437" indent="-155604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944" y="478714"/>
            <a:ext cx="7885477" cy="52868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042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53396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2088" y="1247165"/>
            <a:ext cx="7885477" cy="32633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163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149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44017" y="472298"/>
            <a:ext cx="7885477" cy="52868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042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0885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60"/>
          <p:cNvSpPr/>
          <p:nvPr/>
        </p:nvSpPr>
        <p:spPr>
          <a:xfrm>
            <a:off x="466214" y="3462529"/>
            <a:ext cx="3210842" cy="8822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-PL" sz="14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6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6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660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21;p660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660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23;p660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660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5;p660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660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660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660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60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660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60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532535" y="485132"/>
            <a:ext cx="6924615" cy="52868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540606" y="1259999"/>
            <a:ext cx="3334739" cy="32633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2DFC9409-B5FD-41DF-8626-100D271BFE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22410" y="1259999"/>
            <a:ext cx="3334739" cy="32633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466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61"/>
          <p:cNvSpPr/>
          <p:nvPr/>
        </p:nvSpPr>
        <p:spPr>
          <a:xfrm>
            <a:off x="4183037" y="3699043"/>
            <a:ext cx="385672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-PL" sz="1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6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661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" name="Google Shape;37;p661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8;p661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39;p661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661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41;p661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42;p661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3;p661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661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61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61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61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61"/>
          <p:cNvSpPr/>
          <p:nvPr/>
        </p:nvSpPr>
        <p:spPr>
          <a:xfrm>
            <a:off x="466212" y="2299958"/>
            <a:ext cx="4235490" cy="1653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Wspieranie funkcjonowania i doskonalenie ZSK na rzecz </a:t>
            </a:r>
            <a:b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wykorzystania oferowanych w nim rozwiązań do realizacji </a:t>
            </a:r>
            <a:b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celów strategii rozwoju kraju – ZSK 5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62"/>
          <p:cNvSpPr/>
          <p:nvPr/>
        </p:nvSpPr>
        <p:spPr>
          <a:xfrm>
            <a:off x="4183037" y="3699043"/>
            <a:ext cx="385672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-PL" sz="1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6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662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662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55;p662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56;p662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57;p662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58;p662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59;p662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662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662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662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62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62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62"/>
          <p:cNvSpPr/>
          <p:nvPr/>
        </p:nvSpPr>
        <p:spPr>
          <a:xfrm>
            <a:off x="466212" y="2299958"/>
            <a:ext cx="4235490" cy="1653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Wsparcie rozwoju ZSK w szczególności na poziomie regionalnym </a:t>
            </a:r>
            <a:b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poprzez wdrażanie rozwiązań i inicjatyw skierowanych do użytkowników końcowych systemu – ZSK 4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lajd tytułowy">
  <p:cSld name="6_Slajd tytułow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65"/>
          <p:cNvSpPr txBox="1"/>
          <p:nvPr/>
        </p:nvSpPr>
        <p:spPr>
          <a:xfrm>
            <a:off x="534192" y="426481"/>
            <a:ext cx="7193697" cy="46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65"/>
          <p:cNvSpPr txBox="1"/>
          <p:nvPr/>
        </p:nvSpPr>
        <p:spPr>
          <a:xfrm>
            <a:off x="534190" y="1236369"/>
            <a:ext cx="7193697" cy="32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01466" marR="0" lvl="0" indent="-2014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Prowadzenie szkoleń, warsztatów i treningów dla osób dorosłych pracujących </a:t>
            </a:r>
            <a:b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w organizacjach biznesowych i instytucjach administracji publicznej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paznokci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rzęs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Obsługa procesów kadrowo-płacowych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Praca z dzieckiem metodą Marii Montessori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Doradzanie w zakresie finansów osobistych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Planowanie i prowadzenie zajęć z kiteboardingu w ramach cyklu szkoleniowego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Organizowanie pobytu i działań edukacyjno-krajoznawczych </a:t>
            </a:r>
            <a:b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na terenach wiejskich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Przygotowywanie potraw zgodnie z trendami rynkowymi i zasadami </a:t>
            </a:r>
            <a:b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zdrowego żywienia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66"/>
          <p:cNvSpPr txBox="1"/>
          <p:nvPr/>
        </p:nvSpPr>
        <p:spPr>
          <a:xfrm>
            <a:off x="545377" y="413647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666"/>
          <p:cNvSpPr txBox="1">
            <a:spLocks noGrp="1"/>
          </p:cNvSpPr>
          <p:nvPr>
            <p:ph type="body" idx="1"/>
          </p:nvPr>
        </p:nvSpPr>
        <p:spPr>
          <a:xfrm>
            <a:off x="545375" y="1258321"/>
            <a:ext cx="5883528" cy="262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ajd tytułowy">
  <p:cSld name="5_Slajd tytułow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67"/>
          <p:cNvSpPr txBox="1"/>
          <p:nvPr/>
        </p:nvSpPr>
        <p:spPr>
          <a:xfrm>
            <a:off x="538658" y="407229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6" name="Google Shape;86;p667"/>
          <p:cNvGraphicFramePr/>
          <p:nvPr/>
        </p:nvGraphicFramePr>
        <p:xfrm>
          <a:off x="538658" y="12247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{86E17EFD-492E-4DC4-9007-459CEB1278CB}</a:tableStyleId>
              </a:tblPr>
              <a:tblGrid>
                <a:gridCol w="462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DZIAŁANIA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DNI OD PODPISANIA UMOWY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Podpisanie umowy (klauzula o zmianie nazwy kwalifikacji)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harmonogramu spotkań i prac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9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listy kwalifikacji, nad którymi pracują grupy ekspertów Wykonawcy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9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Wykonawca zgłasza listy ekspertów i koordynatorów opisu w podziale na kwalifikacje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Zamawiający określa 5 terminów seminariów, w których muszą wziąć udział eksperci główni dla każdej kwalifikacji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Seminaria dla Wykonawców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40–50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Rozpoczyna się opis kwalifikacji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 50. dnia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spotkanie korygujące z każdą firmą w trakcie opisu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1. wersji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Uwagi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ostatecznej wersji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68"/>
          <p:cNvSpPr txBox="1"/>
          <p:nvPr/>
        </p:nvSpPr>
        <p:spPr>
          <a:xfrm>
            <a:off x="546278" y="413648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68"/>
          <p:cNvSpPr txBox="1">
            <a:spLocks noGrp="1"/>
          </p:cNvSpPr>
          <p:nvPr>
            <p:ph type="body" idx="1"/>
          </p:nvPr>
        </p:nvSpPr>
        <p:spPr>
          <a:xfrm>
            <a:off x="546277" y="1215916"/>
            <a:ext cx="5883528" cy="32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15000"/>
              </a:lnSpc>
              <a:spcBef>
                <a:spcPts val="3733"/>
              </a:spcBef>
              <a:spcAft>
                <a:spcPts val="0"/>
              </a:spcAft>
              <a:buClr>
                <a:srgbClr val="00A0E3"/>
              </a:buClr>
              <a:buSzPts val="2200"/>
              <a:buFont typeface="Arial"/>
              <a:buChar char="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ajd tytułowy">
  <p:cSld name="2_Slajd tytułow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69"/>
          <p:cNvSpPr txBox="1"/>
          <p:nvPr/>
        </p:nvSpPr>
        <p:spPr>
          <a:xfrm>
            <a:off x="531038" y="398407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2" name="Google Shape;92;p669"/>
          <p:cNvGraphicFramePr/>
          <p:nvPr/>
        </p:nvGraphicFramePr>
        <p:xfrm>
          <a:off x="531038" y="12082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{86E17EFD-492E-4DC4-9007-459CEB1278CB}</a:tableStyleId>
              </a:tblPr>
              <a:tblGrid>
                <a:gridCol w="168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EFEKTY KSZTAŁCENIA 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WIEDZA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wie, jak przebiega rozwój człowieka w ujęciu holistycznym, </a:t>
                      </a:r>
                      <a:br>
                        <a:rPr lang="pl-PL" sz="1100" u="none" strike="noStrike" cap="none"/>
                      </a:br>
                      <a:r>
                        <a:rPr lang="pl-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 poszczególnych okresach rozwojowych.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UMIEJĘTNOŚCI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posiada umiejętność obserwowania, interpretowania </a:t>
                      </a:r>
                      <a:br>
                        <a:rPr lang="pl-PL" sz="1100" u="none" strike="noStrike" cap="none"/>
                      </a:br>
                      <a:r>
                        <a:rPr lang="pl-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wyjaśniania sytuacji psychologicznych oraz relacji między nimi </a:t>
                      </a:r>
                      <a:br>
                        <a:rPr lang="pl-PL" sz="1100" u="none" strike="noStrike" cap="none"/>
                      </a:br>
                      <a:r>
                        <a:rPr lang="pl-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 kontekście rozwojowym.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KOMPETENCJE SPOŁECZNE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potrafi przyjmować odpowiedzialność za własne przygotowanie do pracy, podejmowane decyzje, prowadzone działania oraz ich skutki.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4191" y="4660890"/>
            <a:ext cx="5975620" cy="37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655"/>
          <p:cNvPicPr preferRelativeResize="0"/>
          <p:nvPr/>
        </p:nvPicPr>
        <p:blipFill rotWithShape="1">
          <a:blip r:embed="rId7">
            <a:alphaModFix/>
          </a:blip>
          <a:srcRect l="52" t="11202" r="51" b="-9897"/>
          <a:stretch/>
        </p:blipFill>
        <p:spPr>
          <a:xfrm>
            <a:off x="0" y="0"/>
            <a:ext cx="9134147" cy="507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5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7192042" y="0"/>
            <a:ext cx="195195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65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98721" y="4767465"/>
            <a:ext cx="769300" cy="2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57"/>
          <p:cNvSpPr/>
          <p:nvPr/>
        </p:nvSpPr>
        <p:spPr>
          <a:xfrm>
            <a:off x="5644818" y="4868953"/>
            <a:ext cx="1525327" cy="1295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" name="Google Shape;70;p657"/>
          <p:cNvCxnSpPr/>
          <p:nvPr/>
        </p:nvCxnSpPr>
        <p:spPr>
          <a:xfrm rot="10800000">
            <a:off x="7293092" y="4767465"/>
            <a:ext cx="0" cy="237135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5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7192042" y="0"/>
            <a:ext cx="195195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65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98722" y="4767466"/>
            <a:ext cx="769300" cy="2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57"/>
          <p:cNvSpPr/>
          <p:nvPr/>
        </p:nvSpPr>
        <p:spPr>
          <a:xfrm>
            <a:off x="5644819" y="4868953"/>
            <a:ext cx="1525327" cy="1295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" name="Google Shape;70;p657"/>
          <p:cNvCxnSpPr/>
          <p:nvPr/>
        </p:nvCxnSpPr>
        <p:spPr>
          <a:xfrm rot="10800000">
            <a:off x="7293092" y="4767466"/>
            <a:ext cx="0" cy="237135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013345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4.xml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diagramDrawing" Target="../diagrams/drawing4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>
            <a:spLocks noGrp="1"/>
          </p:cNvSpPr>
          <p:nvPr>
            <p:ph type="title"/>
          </p:nvPr>
        </p:nvSpPr>
        <p:spPr>
          <a:xfrm>
            <a:off x="-213880" y="1501423"/>
            <a:ext cx="7316430" cy="24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4400"/>
            </a:pPr>
            <a:r>
              <a:rPr lang="pl-PL" sz="2800" dirty="0"/>
              <a:t>Sektorowa rama kwalifikacji jako narzędzie Zintegrowanego Systemu Kwalifikacji na przykładzie branży cyberbezpieczeństwa </a:t>
            </a:r>
            <a:endParaRPr sz="1800" dirty="0"/>
          </a:p>
        </p:txBody>
      </p:sp>
      <p:sp>
        <p:nvSpPr>
          <p:cNvPr id="141" name="Google Shape;141;p1"/>
          <p:cNvSpPr txBox="1"/>
          <p:nvPr/>
        </p:nvSpPr>
        <p:spPr>
          <a:xfrm>
            <a:off x="3359308" y="1122124"/>
            <a:ext cx="30861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"/>
          <p:cNvSpPr txBox="1"/>
          <p:nvPr/>
        </p:nvSpPr>
        <p:spPr>
          <a:xfrm>
            <a:off x="3668466" y="3495873"/>
            <a:ext cx="4683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Edyta Cieszkowska</a:t>
            </a:r>
            <a:endParaRPr lang="pl-PL"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Łódź, 22.09.2023 r.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A037527-82AA-46C6-BEBA-BDE316D62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71" y="945953"/>
            <a:ext cx="6446329" cy="3661287"/>
          </a:xfrm>
        </p:spPr>
        <p:txBody>
          <a:bodyPr/>
          <a:lstStyle/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/>
              <a:t>przedstawiciele istotnych i reprezentatywnych dla branży firm, instytucji, izb, organizacji, stowarzyszeń, itp.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/>
              <a:t>osoby reprezentujące różne poziomy firmowej/organizacyjnej hierarchii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/>
              <a:t>osoby reprezentujące wszystkie istotne dla sektora obszary działań zmierzających do wytwarzania produktów lub usług specyficznych dla danej branży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/>
              <a:t>osoby posiadające wiedzę na temat kompetencji kluczowych i specyficznych  wykorzystywanych w pracy w danej branży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/>
              <a:t>osoby posiadające wiedzę na temat funkcjonujących i nadawanych w sektorze kwalifikacji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/>
              <a:t>przynajmniej jedna osoba posiadająca wiedzę na temat PRK i ZSK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/>
              <a:t>osoby przygotowane do pełnienia roli koordynatora projektu i moderatora pracy zespołu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8D9AAEB-F131-4D7B-82C0-CCA9D2CB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71" y="417266"/>
            <a:ext cx="7885477" cy="5286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Zespoły eksperckie</a:t>
            </a:r>
          </a:p>
        </p:txBody>
      </p:sp>
    </p:spTree>
    <p:extLst>
      <p:ext uri="{BB962C8B-B14F-4D97-AF65-F5344CB8AC3E}">
        <p14:creationId xmlns:p14="http://schemas.microsoft.com/office/powerpoint/2010/main" val="237509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4645A1D-5EF8-4A7D-82B7-2DF0E6157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250022"/>
              </p:ext>
            </p:extLst>
          </p:nvPr>
        </p:nvGraphicFramePr>
        <p:xfrm>
          <a:off x="504466" y="1373738"/>
          <a:ext cx="7645080" cy="332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9EAFBDFB-7E3B-4653-AF75-30D95FB6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68" y="385212"/>
            <a:ext cx="7885477" cy="528687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ETAP I – określenie wyznaczników sektorowych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oraz charakterystyk poziomów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0CC2B7-3343-4848-8622-A33946653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3593" y="2276980"/>
            <a:ext cx="3425925" cy="233890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60E18AB-651D-4AE4-A514-45CD9D4BC8BC}"/>
              </a:ext>
            </a:extLst>
          </p:cNvPr>
          <p:cNvSpPr txBox="1"/>
          <p:nvPr/>
        </p:nvSpPr>
        <p:spPr>
          <a:xfrm>
            <a:off x="490597" y="2699340"/>
            <a:ext cx="3260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Seminarium inaugurujące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Praca warsztatowa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Praca własna</a:t>
            </a:r>
          </a:p>
        </p:txBody>
      </p:sp>
    </p:spTree>
    <p:extLst>
      <p:ext uri="{BB962C8B-B14F-4D97-AF65-F5344CB8AC3E}">
        <p14:creationId xmlns:p14="http://schemas.microsoft.com/office/powerpoint/2010/main" val="838149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4773D15-C032-4D3C-8324-714F3A8A2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1" y="500651"/>
            <a:ext cx="7885477" cy="5286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ETAP II – konsultacje branżowe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EA61E3F-56BE-4945-8800-577866DC3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035487"/>
              </p:ext>
            </p:extLst>
          </p:nvPr>
        </p:nvGraphicFramePr>
        <p:xfrm>
          <a:off x="572554" y="1029338"/>
          <a:ext cx="4253023" cy="1708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wias klamrowy zamykający 4">
            <a:extLst>
              <a:ext uri="{FF2B5EF4-FFF2-40B4-BE49-F238E27FC236}">
                <a16:creationId xmlns:a16="http://schemas.microsoft.com/office/drawing/2014/main" id="{FC18649E-7FEF-45FE-89E2-577D19F7EBD7}"/>
              </a:ext>
            </a:extLst>
          </p:cNvPr>
          <p:cNvSpPr/>
          <p:nvPr/>
        </p:nvSpPr>
        <p:spPr>
          <a:xfrm>
            <a:off x="5148900" y="1111546"/>
            <a:ext cx="290623" cy="16374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2ACBB17-8CCD-40FE-B2C9-18018B1BEE50}"/>
              </a:ext>
            </a:extLst>
          </p:cNvPr>
          <p:cNvSpPr txBox="1"/>
          <p:nvPr/>
        </p:nvSpPr>
        <p:spPr>
          <a:xfrm>
            <a:off x="5613991" y="1776364"/>
            <a:ext cx="1906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Minimum 100 osób</a:t>
            </a:r>
          </a:p>
        </p:txBody>
      </p:sp>
      <p:sp>
        <p:nvSpPr>
          <p:cNvPr id="7" name="Tytuł 2">
            <a:extLst>
              <a:ext uri="{FF2B5EF4-FFF2-40B4-BE49-F238E27FC236}">
                <a16:creationId xmlns:a16="http://schemas.microsoft.com/office/drawing/2014/main" id="{85DE8607-E16B-4AF3-BBD9-46FD3EEF191E}"/>
              </a:ext>
            </a:extLst>
          </p:cNvPr>
          <p:cNvSpPr txBox="1">
            <a:spLocks/>
          </p:cNvSpPr>
          <p:nvPr/>
        </p:nvSpPr>
        <p:spPr>
          <a:xfrm>
            <a:off x="572554" y="3001545"/>
            <a:ext cx="7885477" cy="52868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42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ETAP III – przygotowanie ostatecznej wersji ramy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7CE5FCB-AC6F-4255-ABFE-D82852269B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794363"/>
              </p:ext>
            </p:extLst>
          </p:nvPr>
        </p:nvGraphicFramePr>
        <p:xfrm>
          <a:off x="629261" y="3584625"/>
          <a:ext cx="6379535" cy="976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EE68F002-3B3A-48E3-BD9D-30053D7F27F6}"/>
              </a:ext>
            </a:extLst>
          </p:cNvPr>
          <p:cNvSpPr txBox="1"/>
          <p:nvPr/>
        </p:nvSpPr>
        <p:spPr>
          <a:xfrm>
            <a:off x="1681884" y="3903361"/>
            <a:ext cx="427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FINALNY PROJEKT SEKTOROWEJ RAMY</a:t>
            </a:r>
          </a:p>
        </p:txBody>
      </p:sp>
    </p:spTree>
    <p:extLst>
      <p:ext uri="{BB962C8B-B14F-4D97-AF65-F5344CB8AC3E}">
        <p14:creationId xmlns:p14="http://schemas.microsoft.com/office/powerpoint/2010/main" val="404039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1D33243-BB7D-4953-99C7-1CD64421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6" y="471624"/>
            <a:ext cx="7885477" cy="528687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Prace nad Sektorową Ramą Kwalifikacji w Cyberbezpieczeństwie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E8BFA3D-7D5C-4115-8053-B8FA9D36F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0196200"/>
              </p:ext>
            </p:extLst>
          </p:nvPr>
        </p:nvGraphicFramePr>
        <p:xfrm>
          <a:off x="698639" y="869815"/>
          <a:ext cx="7013510" cy="373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25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91D3720-F275-4940-BAD8-E405B4544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07" y="1125990"/>
            <a:ext cx="7885477" cy="3263313"/>
          </a:xfrm>
        </p:spPr>
        <p:txBody>
          <a:bodyPr/>
          <a:lstStyle/>
          <a:p>
            <a:pPr marL="0" indent="0" algn="ctr">
              <a:buNone/>
            </a:pPr>
            <a:r>
              <a:rPr lang="pl-PL" sz="1400" b="1" dirty="0"/>
              <a:t>Sektor </a:t>
            </a:r>
            <a:r>
              <a:rPr lang="pl-PL" sz="1400" b="1" dirty="0" err="1"/>
              <a:t>cyberbezpieczeństwa</a:t>
            </a:r>
            <a:r>
              <a:rPr lang="pl-PL" sz="1400" b="1" dirty="0"/>
              <a:t> obejmuje podmioty/organizacje/osoby prowadzące działania w celu ochrony systemów informacyjnych przed </a:t>
            </a:r>
            <a:r>
              <a:rPr lang="pl-PL" sz="1400" b="1" dirty="0" err="1"/>
              <a:t>cyberzagrożeniami</a:t>
            </a:r>
            <a:r>
              <a:rPr lang="pl-PL" sz="1400" b="1" dirty="0"/>
              <a:t> dla zapewnienia niezakłóconego funkcjonowania podmiotów/organizacji/osób.</a:t>
            </a:r>
            <a:r>
              <a:rPr lang="pl-PL" sz="1400" dirty="0"/>
              <a:t> 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dirty="0"/>
              <a:t>Przy czym przez: </a:t>
            </a:r>
          </a:p>
          <a:p>
            <a:pPr marL="0" indent="0">
              <a:buNone/>
            </a:pPr>
            <a:r>
              <a:rPr lang="pl-PL" sz="1400" b="1" dirty="0" err="1"/>
              <a:t>Cyberzagrożenia</a:t>
            </a:r>
            <a:r>
              <a:rPr lang="pl-PL" sz="1400" dirty="0"/>
              <a:t> rozumie się wszelkie potencjalne okoliczności, zdarzenia lub działania, które mogą wyrządzić szkodę w systemach informacyjnych, spowodować zakłócenia w nich lub w inny sposób niekorzystnie wpłynąć na te oraz ich interesariuszy. 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b="1" dirty="0"/>
              <a:t>Działania w celu ochrony systemów </a:t>
            </a:r>
            <a:r>
              <a:rPr lang="pl-PL" sz="1400" dirty="0"/>
              <a:t>rozumie</a:t>
            </a:r>
            <a:r>
              <a:rPr lang="pl-PL" sz="1400" b="1" dirty="0"/>
              <a:t> </a:t>
            </a:r>
            <a:r>
              <a:rPr lang="pl-PL" sz="1400" dirty="0"/>
              <a:t>się czynności wykonywane na etapach identyfikacji, ochrony, wykrywania, odpowiedzi, odbudowy procesu </a:t>
            </a:r>
            <a:r>
              <a:rPr lang="pl-PL" sz="1400" dirty="0" err="1"/>
              <a:t>cyberbezpieczeństwa</a:t>
            </a:r>
            <a:r>
              <a:rPr lang="pl-PL" sz="1400" dirty="0"/>
              <a:t> oraz audytu; działania te realizowane są zarówno podczas wdrażania systemu, jego eksploatacji, jak i wycofania tego systemu z użytkowania. 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b="1" dirty="0"/>
              <a:t>System informacyjny </a:t>
            </a:r>
            <a:r>
              <a:rPr lang="pl-PL" sz="1400" dirty="0"/>
              <a:t>rozumie się jako wielopoziomową strukturę, obejmującą komponenty techniczne i organizacyjne, pozwalającą na przetwarzanie informacji wejściowych w wyjściowe.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B1859D1-EA78-4122-9E0D-7FC080ED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20" y="489853"/>
            <a:ext cx="7885477" cy="528687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Definicja i zakres sektora</a:t>
            </a:r>
          </a:p>
        </p:txBody>
      </p:sp>
    </p:spTree>
    <p:extLst>
      <p:ext uri="{BB962C8B-B14F-4D97-AF65-F5344CB8AC3E}">
        <p14:creationId xmlns:p14="http://schemas.microsoft.com/office/powerpoint/2010/main" val="148954169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8C489F3-85AC-4A7B-965D-06EBF8CDC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942" y="940093"/>
            <a:ext cx="4869435" cy="34999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główne obszary działalności specyficzne dla sektora 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16EC8F0-B393-41D6-A001-8003B6D7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Wyznaczniki sektora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ECE94C7-13BE-4856-AA2C-41F428BF4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825036"/>
              </p:ext>
            </p:extLst>
          </p:nvPr>
        </p:nvGraphicFramePr>
        <p:xfrm>
          <a:off x="935942" y="1290085"/>
          <a:ext cx="2296356" cy="3876065"/>
        </p:xfrm>
        <a:graphic>
          <a:graphicData uri="http://schemas.openxmlformats.org/drawingml/2006/table">
            <a:tbl>
              <a:tblPr/>
              <a:tblGrid>
                <a:gridCol w="2296356">
                  <a:extLst>
                    <a:ext uri="{9D8B030D-6E8A-4147-A177-3AD203B41FA5}">
                      <a16:colId xmlns:a16="http://schemas.microsoft.com/office/drawing/2014/main" val="1469253359"/>
                    </a:ext>
                  </a:extLst>
                </a:gridCol>
              </a:tblGrid>
              <a:tr h="29196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dirty="0">
                          <a:effectLst/>
                        </a:rPr>
                        <a:t>Identyfikacja</a:t>
                      </a: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421911"/>
                  </a:ext>
                </a:extLst>
              </a:tr>
              <a:tr h="289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dirty="0">
                          <a:effectLst/>
                        </a:rPr>
                        <a:t>Ochrona</a:t>
                      </a: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033681"/>
                  </a:ext>
                </a:extLst>
              </a:tr>
              <a:tr h="243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dirty="0">
                          <a:effectLst/>
                        </a:rPr>
                        <a:t>Wykrywanie</a:t>
                      </a: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320545"/>
                  </a:ext>
                </a:extLst>
              </a:tr>
              <a:tr h="267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dirty="0">
                          <a:effectLst/>
                        </a:rPr>
                        <a:t>Reakcja</a:t>
                      </a: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444625"/>
                  </a:ext>
                </a:extLst>
              </a:tr>
              <a:tr h="27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dirty="0">
                          <a:effectLst/>
                        </a:rPr>
                        <a:t>Odbudowa</a:t>
                      </a: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750282"/>
                  </a:ext>
                </a:extLst>
              </a:tr>
              <a:tr h="584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dirty="0">
                          <a:effectLst/>
                        </a:rPr>
                        <a:t>Audyt </a:t>
                      </a:r>
                      <a:r>
                        <a:rPr lang="pl-PL" sz="1400" b="1" dirty="0" err="1">
                          <a:effectLst/>
                        </a:rPr>
                        <a:t>cyberbezpieczeństwa</a:t>
                      </a:r>
                      <a:endParaRPr lang="pl-PL" sz="1400" b="1" dirty="0">
                        <a:effectLst/>
                      </a:endParaRP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1121"/>
                  </a:ext>
                </a:extLst>
              </a:tr>
              <a:tr h="4883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dirty="0">
                          <a:effectLst/>
                        </a:rPr>
                        <a:t>Wstępne Wymagania</a:t>
                      </a: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884352"/>
                  </a:ext>
                </a:extLst>
              </a:tr>
              <a:tr h="343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dirty="0">
                          <a:effectLst/>
                        </a:rPr>
                        <a:t>Standardy pracy</a:t>
                      </a: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844279"/>
                  </a:ext>
                </a:extLst>
              </a:tr>
              <a:tr h="882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400" b="1" dirty="0">
                          <a:effectLst/>
                        </a:rPr>
                        <a:t>Komunikacja i współpraca</a:t>
                      </a:r>
                    </a:p>
                    <a:p>
                      <a:pPr algn="ctr" rtl="0" fontAlgn="ctr"/>
                      <a:endParaRPr lang="pl-PL" sz="1400" b="1" dirty="0">
                        <a:effectLst/>
                      </a:endParaRP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481033"/>
                  </a:ext>
                </a:extLst>
              </a:tr>
              <a:tr h="190713">
                <a:tc>
                  <a:txBody>
                    <a:bodyPr/>
                    <a:lstStyle/>
                    <a:p>
                      <a:pPr algn="ctr" rtl="0" fontAlgn="ctr"/>
                      <a:endParaRPr lang="pl-PL" sz="1400" b="1" dirty="0">
                        <a:effectLst/>
                      </a:endParaRP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576236"/>
                  </a:ext>
                </a:extLst>
              </a:tr>
            </a:tbl>
          </a:graphicData>
        </a:graphic>
      </p:graphicFrame>
      <p:sp>
        <p:nvSpPr>
          <p:cNvPr id="5" name="Nawias klamrowy zamykający 4">
            <a:extLst>
              <a:ext uri="{FF2B5EF4-FFF2-40B4-BE49-F238E27FC236}">
                <a16:creationId xmlns:a16="http://schemas.microsoft.com/office/drawing/2014/main" id="{9E66F8A0-7B57-45F1-BB9D-2E1BAD33D8C5}"/>
              </a:ext>
            </a:extLst>
          </p:cNvPr>
          <p:cNvSpPr/>
          <p:nvPr/>
        </p:nvSpPr>
        <p:spPr>
          <a:xfrm>
            <a:off x="3370659" y="1342945"/>
            <a:ext cx="45719" cy="12113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02D6D0B-B794-46C5-AACA-716DF26F1ECE}"/>
              </a:ext>
            </a:extLst>
          </p:cNvPr>
          <p:cNvSpPr txBox="1"/>
          <p:nvPr/>
        </p:nvSpPr>
        <p:spPr>
          <a:xfrm>
            <a:off x="3565450" y="1669040"/>
            <a:ext cx="391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za ENISA, NIST, odnoszą się do procesu zapewniania bezpieczeństwa</a:t>
            </a:r>
          </a:p>
        </p:txBody>
      </p:sp>
      <p:sp>
        <p:nvSpPr>
          <p:cNvPr id="8" name="Nawias klamrowy zamykający 7">
            <a:extLst>
              <a:ext uri="{FF2B5EF4-FFF2-40B4-BE49-F238E27FC236}">
                <a16:creationId xmlns:a16="http://schemas.microsoft.com/office/drawing/2014/main" id="{1C8FE3F8-36AA-4345-8697-6B840A857381}"/>
              </a:ext>
            </a:extLst>
          </p:cNvPr>
          <p:cNvSpPr/>
          <p:nvPr/>
        </p:nvSpPr>
        <p:spPr>
          <a:xfrm>
            <a:off x="3361932" y="2681122"/>
            <a:ext cx="45719" cy="9820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CB5FBC1-AF9A-45EF-9BC2-D33AB8D111E8}"/>
              </a:ext>
            </a:extLst>
          </p:cNvPr>
          <p:cNvSpPr txBox="1"/>
          <p:nvPr/>
        </p:nvSpPr>
        <p:spPr>
          <a:xfrm>
            <a:off x="3565451" y="2746179"/>
            <a:ext cx="391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przekrojowe obszary, których nie można jednoznacznie przypisać do ww. wyznaczników </a:t>
            </a:r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4EAA1BD1-6243-4352-BC9B-43CADEA401CB}"/>
              </a:ext>
            </a:extLst>
          </p:cNvPr>
          <p:cNvSpPr/>
          <p:nvPr/>
        </p:nvSpPr>
        <p:spPr>
          <a:xfrm>
            <a:off x="3407651" y="3790039"/>
            <a:ext cx="123908" cy="10349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C5EEF27-40A6-46C1-B47D-A99726DDE3B4}"/>
              </a:ext>
            </a:extLst>
          </p:cNvPr>
          <p:cNvSpPr txBox="1"/>
          <p:nvPr/>
        </p:nvSpPr>
        <p:spPr>
          <a:xfrm>
            <a:off x="3565450" y="3973363"/>
            <a:ext cx="39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kompetencje społeczne</a:t>
            </a:r>
          </a:p>
        </p:txBody>
      </p:sp>
    </p:spTree>
    <p:extLst>
      <p:ext uri="{BB962C8B-B14F-4D97-AF65-F5344CB8AC3E}">
        <p14:creationId xmlns:p14="http://schemas.microsoft.com/office/powerpoint/2010/main" val="86496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89C03C8-44D7-47A3-B404-B7596355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679" y="369867"/>
            <a:ext cx="7885477" cy="528687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Wiązki kompetencji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F5998AD-FE83-4FD5-9700-16AEEAB692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11627" y="1234228"/>
          <a:ext cx="5486121" cy="3318284"/>
        </p:xfrm>
        <a:graphic>
          <a:graphicData uri="http://schemas.openxmlformats.org/drawingml/2006/table">
            <a:tbl>
              <a:tblPr/>
              <a:tblGrid>
                <a:gridCol w="1745204">
                  <a:extLst>
                    <a:ext uri="{9D8B030D-6E8A-4147-A177-3AD203B41FA5}">
                      <a16:colId xmlns:a16="http://schemas.microsoft.com/office/drawing/2014/main" val="1888546126"/>
                    </a:ext>
                  </a:extLst>
                </a:gridCol>
                <a:gridCol w="3740917">
                  <a:extLst>
                    <a:ext uri="{9D8B030D-6E8A-4147-A177-3AD203B41FA5}">
                      <a16:colId xmlns:a16="http://schemas.microsoft.com/office/drawing/2014/main" val="2946160824"/>
                    </a:ext>
                  </a:extLst>
                </a:gridCol>
              </a:tblGrid>
              <a:tr h="383801"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pl-PL" sz="1300" b="1" dirty="0">
                          <a:effectLst/>
                        </a:rPr>
                        <a:t>Identyfikacja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Kontekst wewnętrzny i zewnętrzny organizacji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070772"/>
                  </a:ext>
                </a:extLst>
              </a:tr>
              <a:tr h="1919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Ryzyka w organizacji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657266"/>
                  </a:ext>
                </a:extLst>
              </a:tr>
              <a:tr h="1919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Wprowadzanie nowych produktów i usług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440900"/>
                  </a:ext>
                </a:extLst>
              </a:tr>
              <a:tr h="3838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Identyfikacja komponentów, zdarzeń, obiektów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732994"/>
                  </a:ext>
                </a:extLst>
              </a:tr>
              <a:tr h="1919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Usługi katalogowe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736551"/>
                  </a:ext>
                </a:extLst>
              </a:tr>
              <a:tr h="1919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Identyfikacja aktywów ludzkich organizacji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69669"/>
                  </a:ext>
                </a:extLst>
              </a:tr>
              <a:tr h="3838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Identyfikacja aktywów w postaci sprzętu i oprogramowania organizacji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047277"/>
                  </a:ext>
                </a:extLst>
              </a:tr>
              <a:tr h="3838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Identyfikacja aktywów procesowych organizacji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72783"/>
                  </a:ext>
                </a:extLst>
              </a:tr>
              <a:tr h="3838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Otoczenie społeczno- gospodarcze organizacji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4515"/>
                  </a:ext>
                </a:extLst>
              </a:tr>
              <a:tr h="1919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Ocena ryzyka procesu biznesowego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962310"/>
                  </a:ext>
                </a:extLst>
              </a:tr>
              <a:tr h="3838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dirty="0">
                          <a:effectLst/>
                        </a:rPr>
                        <a:t>Integracja wymagań bezpieczeństwa w nowych produktach i usługach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958631"/>
                  </a:ext>
                </a:extLst>
              </a:tr>
            </a:tbl>
          </a:graphicData>
        </a:graphic>
      </p:graphicFrame>
      <p:sp>
        <p:nvSpPr>
          <p:cNvPr id="7" name="Nawias klamrowy otwierający 6">
            <a:extLst>
              <a:ext uri="{FF2B5EF4-FFF2-40B4-BE49-F238E27FC236}">
                <a16:creationId xmlns:a16="http://schemas.microsoft.com/office/drawing/2014/main" id="{D809D2BF-DE20-458D-AA54-8055D2168ACB}"/>
              </a:ext>
            </a:extLst>
          </p:cNvPr>
          <p:cNvSpPr/>
          <p:nvPr/>
        </p:nvSpPr>
        <p:spPr>
          <a:xfrm>
            <a:off x="921488" y="1234228"/>
            <a:ext cx="248093" cy="33182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7B90F6F-8CE9-401D-96BF-1A2D4174A846}"/>
              </a:ext>
            </a:extLst>
          </p:cNvPr>
          <p:cNvSpPr txBox="1"/>
          <p:nvPr/>
        </p:nvSpPr>
        <p:spPr>
          <a:xfrm>
            <a:off x="481966" y="1977657"/>
            <a:ext cx="368499" cy="245257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pl-PL" sz="1100" dirty="0"/>
              <a:t>WYZNACZNIK</a:t>
            </a:r>
          </a:p>
        </p:txBody>
      </p:sp>
      <p:sp>
        <p:nvSpPr>
          <p:cNvPr id="9" name="Nawias klamrowy otwierający 8">
            <a:extLst>
              <a:ext uri="{FF2B5EF4-FFF2-40B4-BE49-F238E27FC236}">
                <a16:creationId xmlns:a16="http://schemas.microsoft.com/office/drawing/2014/main" id="{9CDF893E-83DB-4EB8-887F-7CF8FA9140A2}"/>
              </a:ext>
            </a:extLst>
          </p:cNvPr>
          <p:cNvSpPr/>
          <p:nvPr/>
        </p:nvSpPr>
        <p:spPr>
          <a:xfrm rot="5400000">
            <a:off x="4826569" y="-863930"/>
            <a:ext cx="199699" cy="37426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5FA50AB-C81C-45D8-B1A3-DC9B56041FA9}"/>
              </a:ext>
            </a:extLst>
          </p:cNvPr>
          <p:cNvSpPr txBox="1"/>
          <p:nvPr/>
        </p:nvSpPr>
        <p:spPr>
          <a:xfrm>
            <a:off x="4054687" y="664910"/>
            <a:ext cx="23249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WIĄZKI KOMPETENCJI</a:t>
            </a:r>
          </a:p>
        </p:txBody>
      </p:sp>
    </p:spTree>
    <p:extLst>
      <p:ext uri="{BB962C8B-B14F-4D97-AF65-F5344CB8AC3E}">
        <p14:creationId xmlns:p14="http://schemas.microsoft.com/office/powerpoint/2010/main" val="15823170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1CAFC1A-5240-4A66-B6FD-6F94284911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006337"/>
              </p:ext>
            </p:extLst>
          </p:nvPr>
        </p:nvGraphicFramePr>
        <p:xfrm>
          <a:off x="212872" y="1307520"/>
          <a:ext cx="7885112" cy="1173480"/>
        </p:xfrm>
        <a:graphic>
          <a:graphicData uri="http://schemas.openxmlformats.org/drawingml/2006/table">
            <a:tbl>
              <a:tblPr/>
              <a:tblGrid>
                <a:gridCol w="1072197">
                  <a:extLst>
                    <a:ext uri="{9D8B030D-6E8A-4147-A177-3AD203B41FA5}">
                      <a16:colId xmlns:a16="http://schemas.microsoft.com/office/drawing/2014/main" val="3483823033"/>
                    </a:ext>
                  </a:extLst>
                </a:gridCol>
                <a:gridCol w="1161546">
                  <a:extLst>
                    <a:ext uri="{9D8B030D-6E8A-4147-A177-3AD203B41FA5}">
                      <a16:colId xmlns:a16="http://schemas.microsoft.com/office/drawing/2014/main" val="3144462662"/>
                    </a:ext>
                  </a:extLst>
                </a:gridCol>
                <a:gridCol w="1437041">
                  <a:extLst>
                    <a:ext uri="{9D8B030D-6E8A-4147-A177-3AD203B41FA5}">
                      <a16:colId xmlns:a16="http://schemas.microsoft.com/office/drawing/2014/main" val="1510608848"/>
                    </a:ext>
                  </a:extLst>
                </a:gridCol>
                <a:gridCol w="1310462">
                  <a:extLst>
                    <a:ext uri="{9D8B030D-6E8A-4147-A177-3AD203B41FA5}">
                      <a16:colId xmlns:a16="http://schemas.microsoft.com/office/drawing/2014/main" val="1349005766"/>
                    </a:ext>
                  </a:extLst>
                </a:gridCol>
                <a:gridCol w="1533837">
                  <a:extLst>
                    <a:ext uri="{9D8B030D-6E8A-4147-A177-3AD203B41FA5}">
                      <a16:colId xmlns:a16="http://schemas.microsoft.com/office/drawing/2014/main" val="1402504510"/>
                    </a:ext>
                  </a:extLst>
                </a:gridCol>
                <a:gridCol w="1370029">
                  <a:extLst>
                    <a:ext uri="{9D8B030D-6E8A-4147-A177-3AD203B41FA5}">
                      <a16:colId xmlns:a16="http://schemas.microsoft.com/office/drawing/2014/main" val="1057137286"/>
                    </a:ext>
                  </a:extLst>
                </a:gridCol>
              </a:tblGrid>
              <a:tr h="10424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dirty="0">
                          <a:effectLst/>
                          <a:latin typeface="Calibri" panose="020F0502020204030204" pitchFamily="34" charset="0"/>
                        </a:rPr>
                        <a:t>Rodzaje środowisk cyfrowych</a:t>
                      </a:r>
                    </a:p>
                  </a:txBody>
                  <a:tcPr marL="22337" marR="22337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1200" dirty="0">
                        <a:effectLst/>
                      </a:endParaRPr>
                    </a:p>
                  </a:txBody>
                  <a:tcPr marL="22337" marR="22337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rodzaje środowisk cyfrowych i złożonych systemów </a:t>
                      </a:r>
                    </a:p>
                  </a:txBody>
                  <a:tcPr marL="22337" marR="22337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metody przenoszenia danych pomiędzy urządzeniami pracującymi w środowisku cyfrowym</a:t>
                      </a:r>
                    </a:p>
                  </a:txBody>
                  <a:tcPr marL="22337" marR="22337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założenia poszczególnych rodzajów środowisk cyfrowych</a:t>
                      </a:r>
                    </a:p>
                  </a:txBody>
                  <a:tcPr marL="22337" marR="22337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metody przenoszenia danych pomiędzy różnymi niezależnymi środowiskami cyfrowymi </a:t>
                      </a:r>
                      <a:endParaRPr lang="pl-PL" sz="1100" dirty="0">
                        <a:effectLst/>
                      </a:endParaRPr>
                    </a:p>
                  </a:txBody>
                  <a:tcPr marL="22337" marR="22337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778985"/>
                  </a:ext>
                </a:extLst>
              </a:tr>
            </a:tbl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40129A5E-27FA-4552-B859-918435AD7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72" y="413073"/>
            <a:ext cx="7885477" cy="528687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Charakterystyki poziomów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6B210E6-9F80-45FB-AEFB-C3DFFB8A56F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81408" y="1124640"/>
          <a:ext cx="6816576" cy="182880"/>
        </p:xfrm>
        <a:graphic>
          <a:graphicData uri="http://schemas.openxmlformats.org/drawingml/2006/table">
            <a:tbl>
              <a:tblPr/>
              <a:tblGrid>
                <a:gridCol w="1162171">
                  <a:extLst>
                    <a:ext uri="{9D8B030D-6E8A-4147-A177-3AD203B41FA5}">
                      <a16:colId xmlns:a16="http://schemas.microsoft.com/office/drawing/2014/main" val="2351916532"/>
                    </a:ext>
                  </a:extLst>
                </a:gridCol>
                <a:gridCol w="1437813">
                  <a:extLst>
                    <a:ext uri="{9D8B030D-6E8A-4147-A177-3AD203B41FA5}">
                      <a16:colId xmlns:a16="http://schemas.microsoft.com/office/drawing/2014/main" val="1975456142"/>
                    </a:ext>
                  </a:extLst>
                </a:gridCol>
                <a:gridCol w="1311167">
                  <a:extLst>
                    <a:ext uri="{9D8B030D-6E8A-4147-A177-3AD203B41FA5}">
                      <a16:colId xmlns:a16="http://schemas.microsoft.com/office/drawing/2014/main" val="3246009962"/>
                    </a:ext>
                  </a:extLst>
                </a:gridCol>
                <a:gridCol w="1534660">
                  <a:extLst>
                    <a:ext uri="{9D8B030D-6E8A-4147-A177-3AD203B41FA5}">
                      <a16:colId xmlns:a16="http://schemas.microsoft.com/office/drawing/2014/main" val="4191422256"/>
                    </a:ext>
                  </a:extLst>
                </a:gridCol>
                <a:gridCol w="1370765">
                  <a:extLst>
                    <a:ext uri="{9D8B030D-6E8A-4147-A177-3AD203B41FA5}">
                      <a16:colId xmlns:a16="http://schemas.microsoft.com/office/drawing/2014/main" val="275079739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>
                          <a:effectLst/>
                        </a:rPr>
                        <a:t>POZIOM 2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D0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D0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dirty="0">
                          <a:effectLst/>
                        </a:rPr>
                        <a:t>POZIOM 3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3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3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>
                          <a:effectLst/>
                        </a:rPr>
                        <a:t>POZIOM 4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F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>
                          <a:effectLst/>
                        </a:rPr>
                        <a:t>POZIOM 5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9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dirty="0">
                          <a:effectLst/>
                        </a:rPr>
                        <a:t>POZIOM 6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41795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ABFA988D-ADD1-4B1B-B0DA-CF1875C48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11275"/>
              </p:ext>
            </p:extLst>
          </p:nvPr>
        </p:nvGraphicFramePr>
        <p:xfrm>
          <a:off x="211284" y="3026511"/>
          <a:ext cx="7886700" cy="1042623"/>
        </p:xfrm>
        <a:graphic>
          <a:graphicData uri="http://schemas.openxmlformats.org/drawingml/2006/table">
            <a:tbl>
              <a:tblPr/>
              <a:tblGrid>
                <a:gridCol w="1072412">
                  <a:extLst>
                    <a:ext uri="{9D8B030D-6E8A-4147-A177-3AD203B41FA5}">
                      <a16:colId xmlns:a16="http://schemas.microsoft.com/office/drawing/2014/main" val="2746247587"/>
                    </a:ext>
                  </a:extLst>
                </a:gridCol>
                <a:gridCol w="1161780">
                  <a:extLst>
                    <a:ext uri="{9D8B030D-6E8A-4147-A177-3AD203B41FA5}">
                      <a16:colId xmlns:a16="http://schemas.microsoft.com/office/drawing/2014/main" val="3743551721"/>
                    </a:ext>
                  </a:extLst>
                </a:gridCol>
                <a:gridCol w="1437331">
                  <a:extLst>
                    <a:ext uri="{9D8B030D-6E8A-4147-A177-3AD203B41FA5}">
                      <a16:colId xmlns:a16="http://schemas.microsoft.com/office/drawing/2014/main" val="614091357"/>
                    </a:ext>
                  </a:extLst>
                </a:gridCol>
                <a:gridCol w="1310726">
                  <a:extLst>
                    <a:ext uri="{9D8B030D-6E8A-4147-A177-3AD203B41FA5}">
                      <a16:colId xmlns:a16="http://schemas.microsoft.com/office/drawing/2014/main" val="1195469610"/>
                    </a:ext>
                  </a:extLst>
                </a:gridCol>
                <a:gridCol w="1534146">
                  <a:extLst>
                    <a:ext uri="{9D8B030D-6E8A-4147-A177-3AD203B41FA5}">
                      <a16:colId xmlns:a16="http://schemas.microsoft.com/office/drawing/2014/main" val="240533130"/>
                    </a:ext>
                  </a:extLst>
                </a:gridCol>
                <a:gridCol w="1370305">
                  <a:extLst>
                    <a:ext uri="{9D8B030D-6E8A-4147-A177-3AD203B41FA5}">
                      <a16:colId xmlns:a16="http://schemas.microsoft.com/office/drawing/2014/main" val="4089799054"/>
                    </a:ext>
                  </a:extLst>
                </a:gridCol>
              </a:tblGrid>
              <a:tr h="1042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dirty="0">
                          <a:effectLst/>
                        </a:rPr>
                        <a:t>Opracowanie specyfikacji zamówienia</a:t>
                      </a:r>
                    </a:p>
                  </a:txBody>
                  <a:tcPr marL="22342" marR="22342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1400" dirty="0">
                        <a:effectLst/>
                      </a:endParaRPr>
                    </a:p>
                  </a:txBody>
                  <a:tcPr marL="22342" marR="22342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1200" dirty="0">
                          <a:effectLst/>
                        </a:rPr>
                        <a:t>przeprowadzić rozeznanie rynku pod kątem pożądanych cech i parametrów</a:t>
                      </a:r>
                    </a:p>
                  </a:txBody>
                  <a:tcPr marL="22342" marR="22342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1200" dirty="0">
                          <a:effectLst/>
                        </a:rPr>
                        <a:t>określić parametry i funkcjonalności do specyfikacji warunków zamówienia</a:t>
                      </a:r>
                    </a:p>
                  </a:txBody>
                  <a:tcPr marL="22342" marR="22342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1100" dirty="0">
                          <a:effectLst/>
                        </a:rPr>
                        <a:t>określić warunki dostawy towarów i usług</a:t>
                      </a:r>
                    </a:p>
                  </a:txBody>
                  <a:tcPr marL="22342" marR="22342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1100" dirty="0">
                          <a:effectLst/>
                        </a:rPr>
                        <a:t>przewidzieć ryzyka, jakie mogą wystąpić w trakcie realizacji umowy</a:t>
                      </a:r>
                    </a:p>
                  </a:txBody>
                  <a:tcPr marL="22342" marR="22342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664750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410162B4-43D3-4073-A3AA-18815470F2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81408" y="2843631"/>
          <a:ext cx="6816576" cy="182880"/>
        </p:xfrm>
        <a:graphic>
          <a:graphicData uri="http://schemas.openxmlformats.org/drawingml/2006/table">
            <a:tbl>
              <a:tblPr/>
              <a:tblGrid>
                <a:gridCol w="1162171">
                  <a:extLst>
                    <a:ext uri="{9D8B030D-6E8A-4147-A177-3AD203B41FA5}">
                      <a16:colId xmlns:a16="http://schemas.microsoft.com/office/drawing/2014/main" val="2351916532"/>
                    </a:ext>
                  </a:extLst>
                </a:gridCol>
                <a:gridCol w="1437813">
                  <a:extLst>
                    <a:ext uri="{9D8B030D-6E8A-4147-A177-3AD203B41FA5}">
                      <a16:colId xmlns:a16="http://schemas.microsoft.com/office/drawing/2014/main" val="1975456142"/>
                    </a:ext>
                  </a:extLst>
                </a:gridCol>
                <a:gridCol w="1311167">
                  <a:extLst>
                    <a:ext uri="{9D8B030D-6E8A-4147-A177-3AD203B41FA5}">
                      <a16:colId xmlns:a16="http://schemas.microsoft.com/office/drawing/2014/main" val="3246009962"/>
                    </a:ext>
                  </a:extLst>
                </a:gridCol>
                <a:gridCol w="1534660">
                  <a:extLst>
                    <a:ext uri="{9D8B030D-6E8A-4147-A177-3AD203B41FA5}">
                      <a16:colId xmlns:a16="http://schemas.microsoft.com/office/drawing/2014/main" val="4191422256"/>
                    </a:ext>
                  </a:extLst>
                </a:gridCol>
                <a:gridCol w="1370765">
                  <a:extLst>
                    <a:ext uri="{9D8B030D-6E8A-4147-A177-3AD203B41FA5}">
                      <a16:colId xmlns:a16="http://schemas.microsoft.com/office/drawing/2014/main" val="275079739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>
                          <a:effectLst/>
                        </a:rPr>
                        <a:t>POZIOM 2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D0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D0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dirty="0">
                          <a:effectLst/>
                        </a:rPr>
                        <a:t>POZIOM 3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3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3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dirty="0">
                          <a:effectLst/>
                        </a:rPr>
                        <a:t>POZIOM 4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F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>
                          <a:effectLst/>
                        </a:rPr>
                        <a:t>POZIOM 5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9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dirty="0">
                          <a:effectLst/>
                        </a:rPr>
                        <a:t>POZIOM 6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41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092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EB6EF6F-BC97-4469-9C90-7099730AF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39422"/>
              </p:ext>
            </p:extLst>
          </p:nvPr>
        </p:nvGraphicFramePr>
        <p:xfrm>
          <a:off x="7088" y="138271"/>
          <a:ext cx="8314662" cy="5005229"/>
        </p:xfrm>
        <a:graphic>
          <a:graphicData uri="http://schemas.openxmlformats.org/drawingml/2006/table">
            <a:tbl>
              <a:tblPr/>
              <a:tblGrid>
                <a:gridCol w="582554">
                  <a:extLst>
                    <a:ext uri="{9D8B030D-6E8A-4147-A177-3AD203B41FA5}">
                      <a16:colId xmlns:a16="http://schemas.microsoft.com/office/drawing/2014/main" val="1187079826"/>
                    </a:ext>
                  </a:extLst>
                </a:gridCol>
                <a:gridCol w="496497">
                  <a:extLst>
                    <a:ext uri="{9D8B030D-6E8A-4147-A177-3AD203B41FA5}">
                      <a16:colId xmlns:a16="http://schemas.microsoft.com/office/drawing/2014/main" val="2560594184"/>
                    </a:ext>
                  </a:extLst>
                </a:gridCol>
                <a:gridCol w="953272">
                  <a:extLst>
                    <a:ext uri="{9D8B030D-6E8A-4147-A177-3AD203B41FA5}">
                      <a16:colId xmlns:a16="http://schemas.microsoft.com/office/drawing/2014/main" val="1413894623"/>
                    </a:ext>
                  </a:extLst>
                </a:gridCol>
                <a:gridCol w="1277654">
                  <a:extLst>
                    <a:ext uri="{9D8B030D-6E8A-4147-A177-3AD203B41FA5}">
                      <a16:colId xmlns:a16="http://schemas.microsoft.com/office/drawing/2014/main" val="1599752855"/>
                    </a:ext>
                  </a:extLst>
                </a:gridCol>
                <a:gridCol w="1165115">
                  <a:extLst>
                    <a:ext uri="{9D8B030D-6E8A-4147-A177-3AD203B41FA5}">
                      <a16:colId xmlns:a16="http://schemas.microsoft.com/office/drawing/2014/main" val="1358152325"/>
                    </a:ext>
                  </a:extLst>
                </a:gridCol>
                <a:gridCol w="1363710">
                  <a:extLst>
                    <a:ext uri="{9D8B030D-6E8A-4147-A177-3AD203B41FA5}">
                      <a16:colId xmlns:a16="http://schemas.microsoft.com/office/drawing/2014/main" val="905439481"/>
                    </a:ext>
                  </a:extLst>
                </a:gridCol>
                <a:gridCol w="1218070">
                  <a:extLst>
                    <a:ext uri="{9D8B030D-6E8A-4147-A177-3AD203B41FA5}">
                      <a16:colId xmlns:a16="http://schemas.microsoft.com/office/drawing/2014/main" val="2549746784"/>
                    </a:ext>
                  </a:extLst>
                </a:gridCol>
                <a:gridCol w="1257790">
                  <a:extLst>
                    <a:ext uri="{9D8B030D-6E8A-4147-A177-3AD203B41FA5}">
                      <a16:colId xmlns:a16="http://schemas.microsoft.com/office/drawing/2014/main" val="78478925"/>
                    </a:ext>
                  </a:extLst>
                </a:gridCol>
              </a:tblGrid>
              <a:tr h="481272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pl-PL" sz="700" b="1" dirty="0">
                          <a:effectLst/>
                        </a:rPr>
                        <a:t>Odbudowa</a:t>
                      </a:r>
                    </a:p>
                  </a:txBody>
                  <a:tcPr marL="3718" marR="3718" marT="0" marB="0" vert="wordArtVert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l-PL" sz="700" dirty="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600" dirty="0">
                          <a:effectLst/>
                        </a:rPr>
                        <a:t>Kopie bezpieczeństwa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b="0" dirty="0">
                          <a:effectLst/>
                          <a:latin typeface="Calibri" panose="020F0502020204030204" pitchFamily="34" charset="0"/>
                        </a:rPr>
                        <a:t>rodzaje kopii bezpieczeństwa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budowę i ograniczenia nośników danych</a:t>
                      </a:r>
                    </a:p>
                    <a:p>
                      <a:pPr rtl="0" fontAlgn="ctr"/>
                      <a:endParaRPr lang="pl-PL" sz="600" dirty="0">
                        <a:effectLst/>
                      </a:endParaRPr>
                    </a:p>
                    <a:p>
                      <a:pPr rtl="0" fontAlgn="ctr"/>
                      <a:r>
                        <a:rPr lang="pl-PL" sz="600" dirty="0">
                          <a:effectLst/>
                        </a:rPr>
                        <a:t>metody i systemy wykonywania kopii bezpieczeństwa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zasady budowania zapasowych centrów przetwarzania danych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60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60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135958"/>
                  </a:ext>
                </a:extLst>
              </a:tr>
              <a:tr h="5775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600">
                          <a:effectLst/>
                        </a:rPr>
                        <a:t>Model ciągłości działania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600" dirty="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budowę i ograniczenia modelu ciągłości działania</a:t>
                      </a:r>
                      <a:br>
                        <a:rPr lang="pl-PL" sz="600" dirty="0">
                          <a:effectLst/>
                        </a:rPr>
                      </a:br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metody wdrażania modelu ciągłości działania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metody opracowywania modelu ciągłości działania dopasowanego do potrzeb organizacji</a:t>
                      </a:r>
                      <a:br>
                        <a:rPr lang="pl-PL" sz="600">
                          <a:effectLst/>
                        </a:rPr>
                      </a:br>
                      <a:br>
                        <a:rPr lang="pl-PL" sz="600">
                          <a:effectLst/>
                        </a:rPr>
                      </a:br>
                      <a:r>
                        <a:rPr lang="pl-PL" sz="600">
                          <a:effectLst/>
                        </a:rPr>
                        <a:t>potencjalne skutki incydentu dla modelu ciągłości działania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60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600" dirty="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679699"/>
                  </a:ext>
                </a:extLst>
              </a:tr>
              <a:tr h="77003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0" fontAlgn="ctr"/>
                      <a:endParaRPr lang="pl-PL" sz="700" dirty="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600">
                          <a:effectLst/>
                        </a:rPr>
                        <a:t>Zapewnienie ciągłości działania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identyfikować rodzaj incydentu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oceniać skalę zagrożenia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reagować na incydent zgodnie z wewnętrznymi procedurami </a:t>
                      </a:r>
                      <a:br>
                        <a:rPr lang="pl-PL" sz="600" dirty="0">
                          <a:effectLst/>
                        </a:rPr>
                      </a:br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wprowadzać zmiany w przypadku awarii w celu odtworzenia systemu</a:t>
                      </a:r>
                      <a:br>
                        <a:rPr lang="pl-PL" sz="600" dirty="0">
                          <a:effectLst/>
                        </a:rPr>
                      </a:br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monitorować poprawność działania systemów zapasowych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opracowywać i wdrażać procedury przełączenia na systemy zapasowe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600" dirty="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170083"/>
                  </a:ext>
                </a:extLst>
              </a:tr>
              <a:tr h="2887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600" dirty="0">
                          <a:effectLst/>
                        </a:rPr>
                        <a:t>Ocena incydentu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replikować incydent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replikować incydent w ramach weryfikacji działania procedur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analizować incydent i jego skutki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opracować rozwiązania strukturalne w odpowiedzi na zaistniały incydent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rekomendować i inicjować wdrożenie zmian strukturalnych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567017"/>
                  </a:ext>
                </a:extLst>
              </a:tr>
              <a:tr h="10587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600">
                          <a:effectLst/>
                        </a:rPr>
                        <a:t>Odbudowa modelu ciągłości działania 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identyfikować podatności modelu działania w kontekście zaistniałego incydentu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opracować propozycje zmian technicznych w odpowiedzi na zaistniały incydent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analizować sytuację pod kątem zaistniałego incydentu oraz wyciągać wnioski</a:t>
                      </a:r>
                      <a:br>
                        <a:rPr lang="pl-PL" sz="600" dirty="0">
                          <a:effectLst/>
                        </a:rPr>
                      </a:br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opracować optymalną kolejność działań naprawczych z uwzględnieniem specyfiki organizacji</a:t>
                      </a:r>
                      <a:br>
                        <a:rPr lang="pl-PL" sz="600" dirty="0">
                          <a:effectLst/>
                        </a:rPr>
                      </a:br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wprowadzać korekty do modelu działania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modyfikować modele działania z uwzględnieniem uwarunkowań organizacji i zaistniałego incydentu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tworzyć nowe modele działania z uwzględnieniem uwarunkowań organizacji i zaistniałego incydentu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436006"/>
                  </a:ext>
                </a:extLst>
              </a:tr>
              <a:tr h="9625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600">
                          <a:effectLst/>
                        </a:rPr>
                        <a:t>Odtworzenie ciagłości działania 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monitorować automatyczne wykonywanie kopii bezpieczeństwa</a:t>
                      </a:r>
                      <a:br>
                        <a:rPr lang="pl-PL" sz="600" dirty="0">
                          <a:effectLst/>
                        </a:rPr>
                      </a:br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sprawdzać poprawność kopii bezpieczeństwa</a:t>
                      </a:r>
                      <a:br>
                        <a:rPr lang="pl-PL" sz="600" dirty="0">
                          <a:effectLst/>
                        </a:rPr>
                      </a:br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wykorzystać kopie bezpieczeństwa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monitorować przełączenie się systemów informatycznych na serwery w zapasowym CPD</a:t>
                      </a:r>
                    </a:p>
                    <a:p>
                      <a:pPr rtl="0" fontAlgn="ctr"/>
                      <a:endParaRPr lang="pl-PL" sz="600" dirty="0">
                        <a:effectLst/>
                      </a:endParaRPr>
                    </a:p>
                    <a:p>
                      <a:pPr rtl="0" fontAlgn="ctr"/>
                      <a:r>
                        <a:rPr lang="pl-PL" sz="600" dirty="0">
                          <a:effectLst/>
                        </a:rPr>
                        <a:t>monitorować moment odzyskania pełnej sprawności świadczonych usług przez systemy cyfrowe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rekomendować urządzenia oraz oprogramowanie do wykonywania kopii bezpieczeństwa</a:t>
                      </a:r>
                    </a:p>
                    <a:p>
                      <a:pPr rtl="0" fontAlgn="ctr"/>
                      <a:endParaRPr lang="pl-PL" sz="600" dirty="0">
                        <a:effectLst/>
                      </a:endParaRPr>
                    </a:p>
                    <a:p>
                      <a:pPr rtl="0" fontAlgn="ctr"/>
                      <a:r>
                        <a:rPr lang="pl-PL" sz="600" dirty="0">
                          <a:effectLst/>
                        </a:rPr>
                        <a:t>opracować zasady retencji kopii bezpieczeństwa</a:t>
                      </a:r>
                    </a:p>
                    <a:p>
                      <a:pPr rtl="0" fontAlgn="ctr"/>
                      <a:endParaRPr lang="pl-PL" sz="600" dirty="0">
                        <a:effectLst/>
                      </a:endParaRPr>
                    </a:p>
                    <a:p>
                      <a:pPr rtl="0" fontAlgn="ctr"/>
                      <a:r>
                        <a:rPr lang="pl-PL" sz="600" dirty="0">
                          <a:effectLst/>
                        </a:rPr>
                        <a:t>opracować plan ciągłości działania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dokonywać ewaluacji stosowanych rozwiązań w zakresie polityki tworzenia kopii bezpieczeństwa</a:t>
                      </a:r>
                      <a:br>
                        <a:rPr lang="pl-PL" sz="600">
                          <a:effectLst/>
                        </a:rPr>
                      </a:br>
                      <a:endParaRPr lang="pl-PL" sz="60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wdrażać zmiany w rozwiązaniach z zakresu tworzenia kopii bezpieczeństwa wynikających z przeprowadzonej analizy trendów</a:t>
                      </a:r>
                    </a:p>
                    <a:p>
                      <a:pPr rtl="0" fontAlgn="ctr"/>
                      <a:endParaRPr lang="pl-PL" sz="600" dirty="0">
                        <a:effectLst/>
                      </a:endParaRPr>
                    </a:p>
                    <a:p>
                      <a:pPr rtl="0" fontAlgn="ctr"/>
                      <a:r>
                        <a:rPr lang="pl-PL" sz="600" dirty="0" err="1">
                          <a:effectLst/>
                        </a:rPr>
                        <a:t>dokonywac</a:t>
                      </a:r>
                      <a:r>
                        <a:rPr lang="pl-PL" sz="600" dirty="0">
                          <a:effectLst/>
                        </a:rPr>
                        <a:t> adaptacji planu ciągłości działania w ujęciu strategicznym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443940"/>
                  </a:ext>
                </a:extLst>
              </a:tr>
              <a:tr h="8662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6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Weryfikacja zapisów umów </a:t>
                      </a:r>
                      <a:endParaRPr lang="pl-PL" sz="600" dirty="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identyfikować zapisy umów wpływające na zapewnianie ciągłości działania systemów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weryfikować zgodność zapisów umów z działaniami zapewniającymi  bezpieczeństwo systemów</a:t>
                      </a:r>
                      <a:br>
                        <a:rPr lang="pl-PL" sz="600" dirty="0">
                          <a:effectLst/>
                        </a:rPr>
                      </a:br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realizować umowy OLA i SLA</a:t>
                      </a:r>
                      <a:br>
                        <a:rPr lang="pl-PL" sz="600" dirty="0">
                          <a:effectLst/>
                        </a:rPr>
                      </a:br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monitorować realizację zapisów umów OLA i SLA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rekomendować zapisy w umowach OLA i SLA, wspierające zapewnianie ciągłości działania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600" dirty="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600" dirty="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63231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7BCE3C9-2FEC-4D68-B8E0-4FE881E7C3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41452" y="0"/>
          <a:ext cx="6273209" cy="138271"/>
        </p:xfrm>
        <a:graphic>
          <a:graphicData uri="http://schemas.openxmlformats.org/drawingml/2006/table">
            <a:tbl>
              <a:tblPr/>
              <a:tblGrid>
                <a:gridCol w="1275794">
                  <a:extLst>
                    <a:ext uri="{9D8B030D-6E8A-4147-A177-3AD203B41FA5}">
                      <a16:colId xmlns:a16="http://schemas.microsoft.com/office/drawing/2014/main" val="2956788379"/>
                    </a:ext>
                  </a:extLst>
                </a:gridCol>
                <a:gridCol w="1163419">
                  <a:extLst>
                    <a:ext uri="{9D8B030D-6E8A-4147-A177-3AD203B41FA5}">
                      <a16:colId xmlns:a16="http://schemas.microsoft.com/office/drawing/2014/main" val="967057924"/>
                    </a:ext>
                  </a:extLst>
                </a:gridCol>
                <a:gridCol w="1361729">
                  <a:extLst>
                    <a:ext uri="{9D8B030D-6E8A-4147-A177-3AD203B41FA5}">
                      <a16:colId xmlns:a16="http://schemas.microsoft.com/office/drawing/2014/main" val="3262960830"/>
                    </a:ext>
                  </a:extLst>
                </a:gridCol>
                <a:gridCol w="1216303">
                  <a:extLst>
                    <a:ext uri="{9D8B030D-6E8A-4147-A177-3AD203B41FA5}">
                      <a16:colId xmlns:a16="http://schemas.microsoft.com/office/drawing/2014/main" val="1326289682"/>
                    </a:ext>
                  </a:extLst>
                </a:gridCol>
                <a:gridCol w="1255964">
                  <a:extLst>
                    <a:ext uri="{9D8B030D-6E8A-4147-A177-3AD203B41FA5}">
                      <a16:colId xmlns:a16="http://schemas.microsoft.com/office/drawing/2014/main" val="1144004729"/>
                    </a:ext>
                  </a:extLst>
                </a:gridCol>
              </a:tblGrid>
              <a:tr h="138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700" b="1" dirty="0">
                          <a:effectLst/>
                        </a:rPr>
                        <a:t>POZIOM 3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D04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4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D04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4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700" b="1" dirty="0">
                          <a:effectLst/>
                        </a:rPr>
                        <a:t>POZIOM 4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504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504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4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700" b="1" dirty="0">
                          <a:effectLst/>
                        </a:rPr>
                        <a:t>POZIOM 5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90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46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0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700" b="1">
                          <a:effectLst/>
                        </a:rPr>
                        <a:t>POZIOM 6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5046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4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5046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46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700" b="1" dirty="0">
                          <a:effectLst/>
                        </a:rPr>
                        <a:t>POZIOM 7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104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4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104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4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070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828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DF0D8D-642F-4F5D-992D-4F0950312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3703511"/>
              </p:ext>
            </p:extLst>
          </p:nvPr>
        </p:nvGraphicFramePr>
        <p:xfrm>
          <a:off x="418212" y="539750"/>
          <a:ext cx="724431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78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48A8243-C2C4-42C0-BCFC-854427B6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2" y="315481"/>
            <a:ext cx="7885477" cy="5286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Edukacja a rynek pracy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EC3ADB6-2150-4A29-AAFB-98CD99AC3A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757218"/>
              </p:ext>
            </p:extLst>
          </p:nvPr>
        </p:nvGraphicFramePr>
        <p:xfrm>
          <a:off x="704420" y="909463"/>
          <a:ext cx="6912706" cy="374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2589AF4A-055E-437E-9161-E019BA6FF3A7}"/>
              </a:ext>
            </a:extLst>
          </p:cNvPr>
          <p:cNvSpPr txBox="1"/>
          <p:nvPr/>
        </p:nvSpPr>
        <p:spPr>
          <a:xfrm>
            <a:off x="237203" y="4805231"/>
            <a:ext cx="6560310" cy="20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pl-PL" sz="749" dirty="0">
                <a:ea typeface="+mn-ea"/>
              </a:rPr>
              <a:t>Źródło: </a:t>
            </a:r>
            <a:r>
              <a:rPr lang="en-US" sz="749" dirty="0">
                <a:ea typeface="+mn-ea"/>
              </a:rPr>
              <a:t>ManpowerGroup</a:t>
            </a:r>
            <a:r>
              <a:rPr lang="pl-PL" sz="749" dirty="0">
                <a:ea typeface="+mn-ea"/>
              </a:rPr>
              <a:t>,</a:t>
            </a:r>
            <a:r>
              <a:rPr lang="en-US" sz="749" dirty="0">
                <a:ea typeface="+mn-ea"/>
              </a:rPr>
              <a:t> Global Talent Shortage 2023</a:t>
            </a:r>
            <a:endParaRPr lang="pl-PL" sz="749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30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484937C2-BF83-4201-9A7B-3A1AE8F7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39" y="346510"/>
            <a:ext cx="6269451" cy="5286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Edukacja a rynek pracy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B44D65-54FF-4F9F-AB57-0004DEB1D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809315"/>
              </p:ext>
            </p:extLst>
          </p:nvPr>
        </p:nvGraphicFramePr>
        <p:xfrm>
          <a:off x="1248971" y="984328"/>
          <a:ext cx="7097152" cy="293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F097CBD0-CC29-42DB-8B40-8EA945472F50}"/>
              </a:ext>
            </a:extLst>
          </p:cNvPr>
          <p:cNvSpPr/>
          <p:nvPr/>
        </p:nvSpPr>
        <p:spPr>
          <a:xfrm>
            <a:off x="362493" y="2123297"/>
            <a:ext cx="1458233" cy="65760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3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E3582193-06CD-415D-B34D-6BA08903B0BE}"/>
              </a:ext>
            </a:extLst>
          </p:cNvPr>
          <p:cNvSpPr/>
          <p:nvPr/>
        </p:nvSpPr>
        <p:spPr>
          <a:xfrm rot="10800000">
            <a:off x="6551624" y="2123297"/>
            <a:ext cx="1458233" cy="65760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3"/>
          </a:p>
        </p:txBody>
      </p:sp>
    </p:spTree>
    <p:extLst>
      <p:ext uri="{BB962C8B-B14F-4D97-AF65-F5344CB8AC3E}">
        <p14:creationId xmlns:p14="http://schemas.microsoft.com/office/powerpoint/2010/main" val="338093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77A2D0B-6F74-4D18-BB65-28032A5DA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822" y="2463532"/>
            <a:ext cx="1627995" cy="230753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81DF4E1-D6E4-429A-ABDD-6883A6D2A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2539">
            <a:off x="6660726" y="2470561"/>
            <a:ext cx="1457906" cy="2079737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484937C2-BF83-4201-9A7B-3A1AE8F7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39" y="346510"/>
            <a:ext cx="6269451" cy="5286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Sektorowe Ramy Kwalifikacji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3D51869-06A8-4B67-A593-081A16344104}"/>
              </a:ext>
            </a:extLst>
          </p:cNvPr>
          <p:cNvSpPr txBox="1"/>
          <p:nvPr/>
        </p:nvSpPr>
        <p:spPr>
          <a:xfrm>
            <a:off x="623278" y="875197"/>
            <a:ext cx="421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opis poziomów kwalifikacji funkcjonujących </a:t>
            </a:r>
          </a:p>
          <a:p>
            <a:pPr algn="just"/>
            <a:r>
              <a:rPr lang="pl-PL" dirty="0"/>
              <a:t>w danym sektorze lub branży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0B0045-3CDC-44AE-8FF3-F7A8B09E2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4481">
            <a:off x="6409902" y="182586"/>
            <a:ext cx="1796172" cy="253841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989754-80A1-4E64-B951-287B10C4F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850" y="257908"/>
            <a:ext cx="1604414" cy="2271965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A056075-7887-4466-9E27-F1658DF33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611008"/>
              </p:ext>
            </p:extLst>
          </p:nvPr>
        </p:nvGraphicFramePr>
        <p:xfrm>
          <a:off x="728182" y="233440"/>
          <a:ext cx="5436063" cy="3528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2" name="Obraz 11">
            <a:extLst>
              <a:ext uri="{FF2B5EF4-FFF2-40B4-BE49-F238E27FC236}">
                <a16:creationId xmlns:a16="http://schemas.microsoft.com/office/drawing/2014/main" id="{0D2347FF-C698-434A-B1F9-EB3D04DC27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336" y="2551268"/>
            <a:ext cx="4600426" cy="238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2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60288EF-8BC8-4AB3-BBFD-60E2FEF33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CEBB093-43CE-4DEF-A337-D3AE6E2B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A70B0E1-E384-4722-A8A7-5E2881CED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78" y="1004316"/>
            <a:ext cx="7362444" cy="31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1C6D166-2442-494A-8D77-802012ED3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537525"/>
              </p:ext>
            </p:extLst>
          </p:nvPr>
        </p:nvGraphicFramePr>
        <p:xfrm>
          <a:off x="207372" y="762767"/>
          <a:ext cx="7885122" cy="3981658"/>
        </p:xfrm>
        <a:graphic>
          <a:graphicData uri="http://schemas.openxmlformats.org/drawingml/2006/table">
            <a:tbl>
              <a:tblPr firstRow="1" bandRow="1">
                <a:tableStyleId>{86E17EFD-492E-4DC4-9007-459CEB1278CB}</a:tableStyleId>
              </a:tblPr>
              <a:tblGrid>
                <a:gridCol w="788512">
                  <a:extLst>
                    <a:ext uri="{9D8B030D-6E8A-4147-A177-3AD203B41FA5}">
                      <a16:colId xmlns:a16="http://schemas.microsoft.com/office/drawing/2014/main" val="4208872222"/>
                    </a:ext>
                  </a:extLst>
                </a:gridCol>
                <a:gridCol w="1109362">
                  <a:extLst>
                    <a:ext uri="{9D8B030D-6E8A-4147-A177-3AD203B41FA5}">
                      <a16:colId xmlns:a16="http://schemas.microsoft.com/office/drawing/2014/main" val="1418906783"/>
                    </a:ext>
                  </a:extLst>
                </a:gridCol>
                <a:gridCol w="748406">
                  <a:extLst>
                    <a:ext uri="{9D8B030D-6E8A-4147-A177-3AD203B41FA5}">
                      <a16:colId xmlns:a16="http://schemas.microsoft.com/office/drawing/2014/main" val="1793438189"/>
                    </a:ext>
                  </a:extLst>
                </a:gridCol>
                <a:gridCol w="748406">
                  <a:extLst>
                    <a:ext uri="{9D8B030D-6E8A-4147-A177-3AD203B41FA5}">
                      <a16:colId xmlns:a16="http://schemas.microsoft.com/office/drawing/2014/main" val="599997474"/>
                    </a:ext>
                  </a:extLst>
                </a:gridCol>
                <a:gridCol w="748406">
                  <a:extLst>
                    <a:ext uri="{9D8B030D-6E8A-4147-A177-3AD203B41FA5}">
                      <a16:colId xmlns:a16="http://schemas.microsoft.com/office/drawing/2014/main" val="348516310"/>
                    </a:ext>
                  </a:extLst>
                </a:gridCol>
                <a:gridCol w="748406">
                  <a:extLst>
                    <a:ext uri="{9D8B030D-6E8A-4147-A177-3AD203B41FA5}">
                      <a16:colId xmlns:a16="http://schemas.microsoft.com/office/drawing/2014/main" val="4243764397"/>
                    </a:ext>
                  </a:extLst>
                </a:gridCol>
                <a:gridCol w="748406">
                  <a:extLst>
                    <a:ext uri="{9D8B030D-6E8A-4147-A177-3AD203B41FA5}">
                      <a16:colId xmlns:a16="http://schemas.microsoft.com/office/drawing/2014/main" val="4292612237"/>
                    </a:ext>
                  </a:extLst>
                </a:gridCol>
                <a:gridCol w="748406">
                  <a:extLst>
                    <a:ext uri="{9D8B030D-6E8A-4147-A177-3AD203B41FA5}">
                      <a16:colId xmlns:a16="http://schemas.microsoft.com/office/drawing/2014/main" val="1115520374"/>
                    </a:ext>
                  </a:extLst>
                </a:gridCol>
                <a:gridCol w="748406">
                  <a:extLst>
                    <a:ext uri="{9D8B030D-6E8A-4147-A177-3AD203B41FA5}">
                      <a16:colId xmlns:a16="http://schemas.microsoft.com/office/drawing/2014/main" val="991893304"/>
                    </a:ext>
                  </a:extLst>
                </a:gridCol>
                <a:gridCol w="748406">
                  <a:extLst>
                    <a:ext uri="{9D8B030D-6E8A-4147-A177-3AD203B41FA5}">
                      <a16:colId xmlns:a16="http://schemas.microsoft.com/office/drawing/2014/main" val="2692182909"/>
                    </a:ext>
                  </a:extLst>
                </a:gridCol>
              </a:tblGrid>
              <a:tr h="564195">
                <a:tc gridSpan="2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PRK 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PRK 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PRK 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PRK 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687993"/>
                  </a:ext>
                </a:extLst>
              </a:tr>
              <a:tr h="488209">
                <a:tc rowSpan="4">
                  <a:txBody>
                    <a:bodyPr/>
                    <a:lstStyle/>
                    <a:p>
                      <a:pPr algn="ctr"/>
                      <a:r>
                        <a:rPr lang="pl-PL" dirty="0"/>
                        <a:t>WYZNACZNIK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WIĄZKA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929961"/>
                  </a:ext>
                </a:extLst>
              </a:tr>
              <a:tr h="48820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WIĄZKA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975704"/>
                  </a:ext>
                </a:extLst>
              </a:tr>
              <a:tr h="48820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WIĄZKA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49091"/>
                  </a:ext>
                </a:extLst>
              </a:tr>
              <a:tr h="48820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WIĄZKA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19156"/>
                  </a:ext>
                </a:extLst>
              </a:tr>
              <a:tr h="488209">
                <a:tc rowSpan="3">
                  <a:txBody>
                    <a:bodyPr/>
                    <a:lstStyle/>
                    <a:p>
                      <a:pPr algn="ctr"/>
                      <a:r>
                        <a:rPr lang="pl-PL" dirty="0"/>
                        <a:t>WYZNACZNIK 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WIĄZKA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31066"/>
                  </a:ext>
                </a:extLst>
              </a:tr>
              <a:tr h="48820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WIĄZKA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071518"/>
                  </a:ext>
                </a:extLst>
              </a:tr>
              <a:tr h="48820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WIĄZKA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671"/>
                  </a:ext>
                </a:extLst>
              </a:tr>
            </a:tbl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49F89019-ADD5-441E-AD55-DAE0C137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72" y="181001"/>
            <a:ext cx="7885477" cy="5286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Budowa Sektorowej Ramy Kwalifikacji</a:t>
            </a: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CB4FC893-9FA5-4CC8-8ACD-F8F2FD767AF8}"/>
              </a:ext>
            </a:extLst>
          </p:cNvPr>
          <p:cNvSpPr/>
          <p:nvPr/>
        </p:nvSpPr>
        <p:spPr>
          <a:xfrm>
            <a:off x="446569" y="1474381"/>
            <a:ext cx="297712" cy="16941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69F08351-C2BC-4AE9-92DA-EE1BDE3EC53C}"/>
              </a:ext>
            </a:extLst>
          </p:cNvPr>
          <p:cNvSpPr/>
          <p:nvPr/>
        </p:nvSpPr>
        <p:spPr>
          <a:xfrm rot="5400000">
            <a:off x="1401166" y="1068015"/>
            <a:ext cx="297714" cy="997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FD4519AF-F580-40CF-9358-9D00974D68AF}"/>
              </a:ext>
            </a:extLst>
          </p:cNvPr>
          <p:cNvSpPr/>
          <p:nvPr/>
        </p:nvSpPr>
        <p:spPr>
          <a:xfrm rot="5400000">
            <a:off x="1401166" y="1553566"/>
            <a:ext cx="297714" cy="997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FC89A975-2BDA-41B3-BC9F-3288D5D53693}"/>
              </a:ext>
            </a:extLst>
          </p:cNvPr>
          <p:cNvSpPr/>
          <p:nvPr/>
        </p:nvSpPr>
        <p:spPr>
          <a:xfrm>
            <a:off x="2558902" y="1172359"/>
            <a:ext cx="5195777" cy="779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93338F0-1F70-48E2-B574-07CBAB63AD7A}"/>
              </a:ext>
            </a:extLst>
          </p:cNvPr>
          <p:cNvSpPr/>
          <p:nvPr/>
        </p:nvSpPr>
        <p:spPr>
          <a:xfrm>
            <a:off x="2112335" y="1332614"/>
            <a:ext cx="730102" cy="34188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D8040B7-629A-4ABB-9DF1-AF737FF3B96E}"/>
              </a:ext>
            </a:extLst>
          </p:cNvPr>
          <p:cNvSpPr/>
          <p:nvPr/>
        </p:nvSpPr>
        <p:spPr>
          <a:xfrm>
            <a:off x="7348216" y="1325526"/>
            <a:ext cx="730102" cy="34188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9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8FC2554-E8E2-471F-8B95-D3CE0B7E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08" y="407829"/>
            <a:ext cx="7885477" cy="5286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 jakim celu tworzone są SRK?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41B30A-75AE-4410-A52F-02CDA8B4E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532333"/>
              </p:ext>
            </p:extLst>
          </p:nvPr>
        </p:nvGraphicFramePr>
        <p:xfrm>
          <a:off x="347608" y="830373"/>
          <a:ext cx="7683517" cy="4060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68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63F0F5C-A7C2-4B1B-8EBC-1DFA85F2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Proces tworzenia Sektorowych Ram Kwalifikacji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42F69572-170B-4376-9806-9B3564DD0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48246"/>
              </p:ext>
            </p:extLst>
          </p:nvPr>
        </p:nvGraphicFramePr>
        <p:xfrm>
          <a:off x="322580" y="1007400"/>
          <a:ext cx="7400260" cy="357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517953"/>
      </p:ext>
    </p:extLst>
  </p:cSld>
  <p:clrMapOvr>
    <a:masterClrMapping/>
  </p:clrMapOvr>
</p:sld>
</file>

<file path=ppt/theme/theme1.xml><?xml version="1.0" encoding="utf-8"?>
<a:theme xmlns:a="http://schemas.openxmlformats.org/drawingml/2006/main" name="2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4083</TotalTime>
  <Words>1163</Words>
  <Application>Microsoft Office PowerPoint</Application>
  <PresentationFormat>Pokaz na ekranie (16:9)</PresentationFormat>
  <Paragraphs>232</Paragraphs>
  <Slides>19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Avenir</vt:lpstr>
      <vt:lpstr>Calibri</vt:lpstr>
      <vt:lpstr>Wingdings</vt:lpstr>
      <vt:lpstr>2_Projekt niestandardowy</vt:lpstr>
      <vt:lpstr>4_Projekt niestandardowy</vt:lpstr>
      <vt:lpstr>5_Projekt niestandardowy</vt:lpstr>
      <vt:lpstr>Sektorowa rama kwalifikacji jako narzędzie Zintegrowanego Systemu Kwalifikacji na przykładzie branży cyberbezpieczeństwa </vt:lpstr>
      <vt:lpstr>Prezentacja programu PowerPoint</vt:lpstr>
      <vt:lpstr>Edukacja a rynek pracy</vt:lpstr>
      <vt:lpstr>Edukacja a rynek pracy</vt:lpstr>
      <vt:lpstr>Sektorowe Ramy Kwalifikacji</vt:lpstr>
      <vt:lpstr>Prezentacja programu PowerPoint</vt:lpstr>
      <vt:lpstr>Budowa Sektorowej Ramy Kwalifikacji</vt:lpstr>
      <vt:lpstr>W jakim celu tworzone są SRK?</vt:lpstr>
      <vt:lpstr>Proces tworzenia Sektorowych Ram Kwalifikacji</vt:lpstr>
      <vt:lpstr>Zespoły eksperckie</vt:lpstr>
      <vt:lpstr>ETAP I – określenie wyznaczników sektorowych  oraz charakterystyk poziomów </vt:lpstr>
      <vt:lpstr>ETAP II – konsultacje branżowe</vt:lpstr>
      <vt:lpstr>Prace nad Sektorową Ramą Kwalifikacji w Cyberbezpieczeństwie</vt:lpstr>
      <vt:lpstr>Definicja i zakres sektora</vt:lpstr>
      <vt:lpstr>Wyznaczniki sektora </vt:lpstr>
      <vt:lpstr>Wiązki kompetencji</vt:lpstr>
      <vt:lpstr>Charakterystyki poziomów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Planowane zmiany w ustawie o ZSK - część 2</dc:title>
  <dc:creator>Anna Nowak</dc:creator>
  <cp:lastModifiedBy>IBE_EC</cp:lastModifiedBy>
  <cp:revision>83</cp:revision>
  <cp:lastPrinted>2023-09-06T11:05:59Z</cp:lastPrinted>
  <dcterms:created xsi:type="dcterms:W3CDTF">2018-06-28T12:14:19Z</dcterms:created>
  <dcterms:modified xsi:type="dcterms:W3CDTF">2023-09-21T08:26:17Z</dcterms:modified>
</cp:coreProperties>
</file>